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0" r:id="rId3"/>
    <p:sldId id="266" r:id="rId4"/>
    <p:sldId id="269" r:id="rId5"/>
    <p:sldId id="268" r:id="rId6"/>
    <p:sldId id="273" r:id="rId7"/>
    <p:sldId id="267" r:id="rId8"/>
    <p:sldId id="261" r:id="rId9"/>
    <p:sldId id="262" r:id="rId10"/>
    <p:sldId id="263" r:id="rId11"/>
    <p:sldId id="258" r:id="rId12"/>
    <p:sldId id="264" r:id="rId13"/>
    <p:sldId id="274" r:id="rId14"/>
    <p:sldId id="265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19E4E9-D0F9-4A22-8F0E-5923D09F16A0}" v="633" dt="2022-09-09T05:11:05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Chen" userId="b8483bbb-7c59-4150-a6f9-9732c323fdaf" providerId="ADAL" clId="{12F9CB32-11F8-45B3-A339-AF8C781F762A}"/>
    <pc:docChg chg="undo custSel modSld">
      <pc:chgData name="Joshua Chen" userId="b8483bbb-7c59-4150-a6f9-9732c323fdaf" providerId="ADAL" clId="{12F9CB32-11F8-45B3-A339-AF8C781F762A}" dt="2022-09-05T08:55:51.453" v="2270" actId="20577"/>
      <pc:docMkLst>
        <pc:docMk/>
      </pc:docMkLst>
      <pc:sldChg chg="modSp mod">
        <pc:chgData name="Joshua Chen" userId="b8483bbb-7c59-4150-a6f9-9732c323fdaf" providerId="ADAL" clId="{12F9CB32-11F8-45B3-A339-AF8C781F762A}" dt="2022-09-05T07:29:53.878" v="2234" actId="207"/>
        <pc:sldMkLst>
          <pc:docMk/>
          <pc:sldMk cId="639808581" sldId="256"/>
        </pc:sldMkLst>
        <pc:spChg chg="mod">
          <ac:chgData name="Joshua Chen" userId="b8483bbb-7c59-4150-a6f9-9732c323fdaf" providerId="ADAL" clId="{12F9CB32-11F8-45B3-A339-AF8C781F762A}" dt="2022-09-05T07:29:34.749" v="2232" actId="1076"/>
          <ac:spMkLst>
            <pc:docMk/>
            <pc:sldMk cId="639808581" sldId="256"/>
            <ac:spMk id="2" creationId="{CE550CEF-C5D9-A8AF-0C14-6D4268343A45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639808581" sldId="256"/>
            <ac:spMk id="3" creationId="{68B434A9-0F2A-E56E-7120-BE10BCD06825}"/>
          </ac:spMkLst>
        </pc:spChg>
        <pc:spChg chg="mod">
          <ac:chgData name="Joshua Chen" userId="b8483bbb-7c59-4150-a6f9-9732c323fdaf" providerId="ADAL" clId="{12F9CB32-11F8-45B3-A339-AF8C781F762A}" dt="2022-09-05T07:15:21.677" v="1262" actId="14100"/>
          <ac:spMkLst>
            <pc:docMk/>
            <pc:sldMk cId="639808581" sldId="256"/>
            <ac:spMk id="5" creationId="{D3FDEDE6-4FAB-6678-3016-F52810E030CA}"/>
          </ac:spMkLst>
        </pc:spChg>
        <pc:spChg chg="mod">
          <ac:chgData name="Joshua Chen" userId="b8483bbb-7c59-4150-a6f9-9732c323fdaf" providerId="ADAL" clId="{12F9CB32-11F8-45B3-A339-AF8C781F762A}" dt="2022-09-05T07:14:36.690" v="1254" actId="1076"/>
          <ac:spMkLst>
            <pc:docMk/>
            <pc:sldMk cId="639808581" sldId="256"/>
            <ac:spMk id="11" creationId="{F23EA370-9ECA-5D81-1DCD-001F49DB4D70}"/>
          </ac:spMkLst>
        </pc:spChg>
        <pc:graphicFrameChg chg="mod modGraphic">
          <ac:chgData name="Joshua Chen" userId="b8483bbb-7c59-4150-a6f9-9732c323fdaf" providerId="ADAL" clId="{12F9CB32-11F8-45B3-A339-AF8C781F762A}" dt="2022-09-05T07:29:53.878" v="2234" actId="207"/>
          <ac:graphicFrameMkLst>
            <pc:docMk/>
            <pc:sldMk cId="639808581" sldId="256"/>
            <ac:graphicFrameMk id="9" creationId="{2EB6ADEE-A500-58D4-A31A-E705C4B12F77}"/>
          </ac:graphicFrameMkLst>
        </pc:graphicFrameChg>
      </pc:sldChg>
      <pc:sldChg chg="modSp mod">
        <pc:chgData name="Joshua Chen" userId="b8483bbb-7c59-4150-a6f9-9732c323fdaf" providerId="ADAL" clId="{12F9CB32-11F8-45B3-A339-AF8C781F762A}" dt="2022-09-05T08:55:51.453" v="2270" actId="20577"/>
        <pc:sldMkLst>
          <pc:docMk/>
          <pc:sldMk cId="2290645299" sldId="258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2290645299" sldId="258"/>
            <ac:spMk id="7" creationId="{6AC1C77A-C1E9-A518-1472-4BECEAD5780D}"/>
          </ac:spMkLst>
        </pc:spChg>
        <pc:graphicFrameChg chg="modGraphic">
          <ac:chgData name="Joshua Chen" userId="b8483bbb-7c59-4150-a6f9-9732c323fdaf" providerId="ADAL" clId="{12F9CB32-11F8-45B3-A339-AF8C781F762A}" dt="2022-09-05T08:55:51.453" v="2270" actId="20577"/>
          <ac:graphicFrameMkLst>
            <pc:docMk/>
            <pc:sldMk cId="2290645299" sldId="258"/>
            <ac:graphicFrameMk id="2" creationId="{8C9D9A32-D9D2-BB17-9617-9EFF03FB8526}"/>
          </ac:graphicFrameMkLst>
        </pc:graphicFrameChg>
      </pc:sldChg>
      <pc:sldChg chg="addSp modSp mod">
        <pc:chgData name="Joshua Chen" userId="b8483bbb-7c59-4150-a6f9-9732c323fdaf" providerId="ADAL" clId="{12F9CB32-11F8-45B3-A339-AF8C781F762A}" dt="2022-09-05T07:17:19.900" v="1326" actId="1076"/>
        <pc:sldMkLst>
          <pc:docMk/>
          <pc:sldMk cId="3424920307" sldId="260"/>
        </pc:sldMkLst>
        <pc:spChg chg="mod">
          <ac:chgData name="Joshua Chen" userId="b8483bbb-7c59-4150-a6f9-9732c323fdaf" providerId="ADAL" clId="{12F9CB32-11F8-45B3-A339-AF8C781F762A}" dt="2022-09-05T07:17:03.660" v="1325" actId="1076"/>
          <ac:spMkLst>
            <pc:docMk/>
            <pc:sldMk cId="3424920307" sldId="260"/>
            <ac:spMk id="7" creationId="{F68C8CE6-9971-CA4E-7D39-A03A2E6B4703}"/>
          </ac:spMkLst>
        </pc:spChg>
        <pc:spChg chg="mod">
          <ac:chgData name="Joshua Chen" userId="b8483bbb-7c59-4150-a6f9-9732c323fdaf" providerId="ADAL" clId="{12F9CB32-11F8-45B3-A339-AF8C781F762A}" dt="2022-09-05T07:17:19.900" v="1326" actId="1076"/>
          <ac:spMkLst>
            <pc:docMk/>
            <pc:sldMk cId="3424920307" sldId="260"/>
            <ac:spMk id="16" creationId="{F68C8CE6-9971-CA4E-7D39-A03A2E6B4703}"/>
          </ac:spMkLst>
        </pc:spChg>
        <pc:spChg chg="mod">
          <ac:chgData name="Joshua Chen" userId="b8483bbb-7c59-4150-a6f9-9732c323fdaf" providerId="ADAL" clId="{12F9CB32-11F8-45B3-A339-AF8C781F762A}" dt="2022-09-05T07:16:12.839" v="1268" actId="1076"/>
          <ac:spMkLst>
            <pc:docMk/>
            <pc:sldMk cId="3424920307" sldId="260"/>
            <ac:spMk id="43" creationId="{57BCFF40-46E9-A8C7-5C9D-F99FA5D6FC11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3424920307" sldId="260"/>
            <ac:spMk id="50" creationId="{10D2017E-E2D0-5ECD-ACD0-55AF16CCEFC0}"/>
          </ac:spMkLst>
        </pc:spChg>
        <pc:grpChg chg="add mod">
          <ac:chgData name="Joshua Chen" userId="b8483bbb-7c59-4150-a6f9-9732c323fdaf" providerId="ADAL" clId="{12F9CB32-11F8-45B3-A339-AF8C781F762A}" dt="2022-09-05T07:16:25.153" v="1289" actId="1035"/>
          <ac:grpSpMkLst>
            <pc:docMk/>
            <pc:sldMk cId="3424920307" sldId="260"/>
            <ac:grpSpMk id="2" creationId="{CB26F0B6-1C0B-29A3-1862-3D03C5B76C7C}"/>
          </ac:grpSpMkLst>
        </pc:grpChg>
        <pc:grpChg chg="add mod">
          <ac:chgData name="Joshua Chen" userId="b8483bbb-7c59-4150-a6f9-9732c323fdaf" providerId="ADAL" clId="{12F9CB32-11F8-45B3-A339-AF8C781F762A}" dt="2022-09-05T07:16:37.878" v="1323" actId="1036"/>
          <ac:grpSpMkLst>
            <pc:docMk/>
            <pc:sldMk cId="3424920307" sldId="260"/>
            <ac:grpSpMk id="3" creationId="{49C649E1-9A6D-B36B-9B7A-857CD39DB7A9}"/>
          </ac:grpSpMkLst>
        </pc:grpChg>
        <pc:cxnChg chg="mod">
          <ac:chgData name="Joshua Chen" userId="b8483bbb-7c59-4150-a6f9-9732c323fdaf" providerId="ADAL" clId="{12F9CB32-11F8-45B3-A339-AF8C781F762A}" dt="2022-09-05T07:17:03.660" v="1325" actId="1076"/>
          <ac:cxnSpMkLst>
            <pc:docMk/>
            <pc:sldMk cId="3424920307" sldId="260"/>
            <ac:cxnSpMk id="22" creationId="{F23D6BA7-4D5B-148A-6DBF-8E41BF405A51}"/>
          </ac:cxnSpMkLst>
        </pc:cxnChg>
        <pc:cxnChg chg="mod">
          <ac:chgData name="Joshua Chen" userId="b8483bbb-7c59-4150-a6f9-9732c323fdaf" providerId="ADAL" clId="{12F9CB32-11F8-45B3-A339-AF8C781F762A}" dt="2022-09-05T07:17:19.900" v="1326" actId="1076"/>
          <ac:cxnSpMkLst>
            <pc:docMk/>
            <pc:sldMk cId="3424920307" sldId="260"/>
            <ac:cxnSpMk id="30" creationId="{1F5A642D-66AF-0DBD-C1AB-5B0016292221}"/>
          </ac:cxnSpMkLst>
        </pc:cxnChg>
      </pc:sldChg>
      <pc:sldChg chg="addSp delSp modSp mod">
        <pc:chgData name="Joshua Chen" userId="b8483bbb-7c59-4150-a6f9-9732c323fdaf" providerId="ADAL" clId="{12F9CB32-11F8-45B3-A339-AF8C781F762A}" dt="2022-09-05T07:26:56.248" v="2200" actId="1076"/>
        <pc:sldMkLst>
          <pc:docMk/>
          <pc:sldMk cId="595953494" sldId="261"/>
        </pc:sldMkLst>
        <pc:spChg chg="mod">
          <ac:chgData name="Joshua Chen" userId="b8483bbb-7c59-4150-a6f9-9732c323fdaf" providerId="ADAL" clId="{12F9CB32-11F8-45B3-A339-AF8C781F762A}" dt="2022-09-05T07:19:07.814" v="1367" actId="1076"/>
          <ac:spMkLst>
            <pc:docMk/>
            <pc:sldMk cId="595953494" sldId="261"/>
            <ac:spMk id="4" creationId="{15FC5C15-D85D-7527-D160-E066DA638B09}"/>
          </ac:spMkLst>
        </pc:spChg>
        <pc:spChg chg="mod">
          <ac:chgData name="Joshua Chen" userId="b8483bbb-7c59-4150-a6f9-9732c323fdaf" providerId="ADAL" clId="{12F9CB32-11F8-45B3-A339-AF8C781F762A}" dt="2022-09-05T07:19:03.189" v="1366" actId="1035"/>
          <ac:spMkLst>
            <pc:docMk/>
            <pc:sldMk cId="595953494" sldId="261"/>
            <ac:spMk id="5" creationId="{5648FAB5-B078-DF01-D0A6-1367F7383DEC}"/>
          </ac:spMkLst>
        </pc:spChg>
        <pc:spChg chg="mod">
          <ac:chgData name="Joshua Chen" userId="b8483bbb-7c59-4150-a6f9-9732c323fdaf" providerId="ADAL" clId="{12F9CB32-11F8-45B3-A339-AF8C781F762A}" dt="2022-09-05T07:26:46.271" v="2198" actId="20577"/>
          <ac:spMkLst>
            <pc:docMk/>
            <pc:sldMk cId="595953494" sldId="261"/>
            <ac:spMk id="7" creationId="{014FFC2D-9688-DFEB-DB91-D435E5B0CB8A}"/>
          </ac:spMkLst>
        </pc:spChg>
        <pc:spChg chg="add del mod">
          <ac:chgData name="Joshua Chen" userId="b8483bbb-7c59-4150-a6f9-9732c323fdaf" providerId="ADAL" clId="{12F9CB32-11F8-45B3-A339-AF8C781F762A}" dt="2022-09-05T07:22:47.787" v="1715" actId="478"/>
          <ac:spMkLst>
            <pc:docMk/>
            <pc:sldMk cId="595953494" sldId="261"/>
            <ac:spMk id="8" creationId="{E960A347-9B4F-C80C-BB5C-18730040B8DA}"/>
          </ac:spMkLst>
        </pc:spChg>
        <pc:spChg chg="mod">
          <ac:chgData name="Joshua Chen" userId="b8483bbb-7c59-4150-a6f9-9732c323fdaf" providerId="ADAL" clId="{12F9CB32-11F8-45B3-A339-AF8C781F762A}" dt="2022-09-05T07:23:46.588" v="1833" actId="20577"/>
          <ac:spMkLst>
            <pc:docMk/>
            <pc:sldMk cId="595953494" sldId="261"/>
            <ac:spMk id="10" creationId="{6F367275-D32A-F880-FD20-0EBE72B3CDEB}"/>
          </ac:spMkLst>
        </pc:spChg>
        <pc:spChg chg="add del mod">
          <ac:chgData name="Joshua Chen" userId="b8483bbb-7c59-4150-a6f9-9732c323fdaf" providerId="ADAL" clId="{12F9CB32-11F8-45B3-A339-AF8C781F762A}" dt="2022-09-05T07:22:17.390" v="1582" actId="20577"/>
          <ac:spMkLst>
            <pc:docMk/>
            <pc:sldMk cId="595953494" sldId="261"/>
            <ac:spMk id="14" creationId="{2DC6223E-45B3-7622-81C0-51245F616C76}"/>
          </ac:spMkLst>
        </pc:spChg>
        <pc:spChg chg="del">
          <ac:chgData name="Joshua Chen" userId="b8483bbb-7c59-4150-a6f9-9732c323fdaf" providerId="ADAL" clId="{12F9CB32-11F8-45B3-A339-AF8C781F762A}" dt="2022-09-05T07:19:30.296" v="1372" actId="478"/>
          <ac:spMkLst>
            <pc:docMk/>
            <pc:sldMk cId="595953494" sldId="261"/>
            <ac:spMk id="16" creationId="{14647420-A79F-106B-CDAE-683B39B230E4}"/>
          </ac:spMkLst>
        </pc:spChg>
        <pc:spChg chg="del mod">
          <ac:chgData name="Joshua Chen" userId="b8483bbb-7c59-4150-a6f9-9732c323fdaf" providerId="ADAL" clId="{12F9CB32-11F8-45B3-A339-AF8C781F762A}" dt="2022-09-05T07:19:36.826" v="1376" actId="478"/>
          <ac:spMkLst>
            <pc:docMk/>
            <pc:sldMk cId="595953494" sldId="261"/>
            <ac:spMk id="19" creationId="{1A802FFB-036C-3537-DD2A-2BA64B7DF624}"/>
          </ac:spMkLst>
        </pc:spChg>
        <pc:spChg chg="mod">
          <ac:chgData name="Joshua Chen" userId="b8483bbb-7c59-4150-a6f9-9732c323fdaf" providerId="ADAL" clId="{12F9CB32-11F8-45B3-A339-AF8C781F762A}" dt="2022-09-05T07:23:50.668" v="1834" actId="1076"/>
          <ac:spMkLst>
            <pc:docMk/>
            <pc:sldMk cId="595953494" sldId="261"/>
            <ac:spMk id="25" creationId="{786EFF6D-17DC-2292-91A7-399949AA4B4C}"/>
          </ac:spMkLst>
        </pc:spChg>
        <pc:spChg chg="mod">
          <ac:chgData name="Joshua Chen" userId="b8483bbb-7c59-4150-a6f9-9732c323fdaf" providerId="ADAL" clId="{12F9CB32-11F8-45B3-A339-AF8C781F762A}" dt="2022-09-05T07:26:17.637" v="2086" actId="20577"/>
          <ac:spMkLst>
            <pc:docMk/>
            <pc:sldMk cId="595953494" sldId="261"/>
            <ac:spMk id="29" creationId="{7C3FAE49-325C-6784-2AE0-B06034C6C28E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595953494" sldId="261"/>
            <ac:spMk id="32" creationId="{9FF5528D-28E7-FF7F-A321-F429C83548D7}"/>
          </ac:spMkLst>
        </pc:spChg>
        <pc:picChg chg="del mod">
          <ac:chgData name="Joshua Chen" userId="b8483bbb-7c59-4150-a6f9-9732c323fdaf" providerId="ADAL" clId="{12F9CB32-11F8-45B3-A339-AF8C781F762A}" dt="2022-09-05T07:21:56.694" v="1547" actId="478"/>
          <ac:picMkLst>
            <pc:docMk/>
            <pc:sldMk cId="595953494" sldId="261"/>
            <ac:picMk id="12" creationId="{EEA46456-01A3-A24A-DA53-BA5E74054E0E}"/>
          </ac:picMkLst>
        </pc:picChg>
        <pc:picChg chg="del">
          <ac:chgData name="Joshua Chen" userId="b8483bbb-7c59-4150-a6f9-9732c323fdaf" providerId="ADAL" clId="{12F9CB32-11F8-45B3-A339-AF8C781F762A}" dt="2022-09-05T07:20:42.203" v="1471" actId="478"/>
          <ac:picMkLst>
            <pc:docMk/>
            <pc:sldMk cId="595953494" sldId="261"/>
            <ac:picMk id="21" creationId="{63B7039F-B0DA-4771-16F5-AC9CB9DB9C4E}"/>
          </ac:picMkLst>
        </pc:picChg>
        <pc:picChg chg="del">
          <ac:chgData name="Joshua Chen" userId="b8483bbb-7c59-4150-a6f9-9732c323fdaf" providerId="ADAL" clId="{12F9CB32-11F8-45B3-A339-AF8C781F762A}" dt="2022-09-05T07:23:33.561" v="1830" actId="478"/>
          <ac:picMkLst>
            <pc:docMk/>
            <pc:sldMk cId="595953494" sldId="261"/>
            <ac:picMk id="23" creationId="{D62D813A-51AC-A819-8357-DBA15434AD07}"/>
          </ac:picMkLst>
        </pc:picChg>
        <pc:picChg chg="mod">
          <ac:chgData name="Joshua Chen" userId="b8483bbb-7c59-4150-a6f9-9732c323fdaf" providerId="ADAL" clId="{12F9CB32-11F8-45B3-A339-AF8C781F762A}" dt="2022-09-05T07:26:56.248" v="2200" actId="1076"/>
          <ac:picMkLst>
            <pc:docMk/>
            <pc:sldMk cId="595953494" sldId="261"/>
            <ac:picMk id="27" creationId="{C0AC78F6-16BB-A722-0E1B-E40F4F9EBAE4}"/>
          </ac:picMkLst>
        </pc:picChg>
        <pc:picChg chg="del">
          <ac:chgData name="Joshua Chen" userId="b8483bbb-7c59-4150-a6f9-9732c323fdaf" providerId="ADAL" clId="{12F9CB32-11F8-45B3-A339-AF8C781F762A}" dt="2022-09-05T07:26:49.849" v="2199" actId="478"/>
          <ac:picMkLst>
            <pc:docMk/>
            <pc:sldMk cId="595953494" sldId="261"/>
            <ac:picMk id="31" creationId="{6CB2676F-CC9D-72D4-5CC3-3FBEA7EBF0F7}"/>
          </ac:picMkLst>
        </pc:picChg>
      </pc:sldChg>
      <pc:sldChg chg="modSp">
        <pc:chgData name="Joshua Chen" userId="b8483bbb-7c59-4150-a6f9-9732c323fdaf" providerId="ADAL" clId="{12F9CB32-11F8-45B3-A339-AF8C781F762A}" dt="2022-09-05T07:14:05.828" v="1253"/>
        <pc:sldMkLst>
          <pc:docMk/>
          <pc:sldMk cId="794687183" sldId="262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794687183" sldId="262"/>
            <ac:spMk id="24" creationId="{2F0E1B69-1FB5-E6D1-22BE-B5AB00083274}"/>
          </ac:spMkLst>
        </pc:spChg>
      </pc:sldChg>
      <pc:sldChg chg="modSp">
        <pc:chgData name="Joshua Chen" userId="b8483bbb-7c59-4150-a6f9-9732c323fdaf" providerId="ADAL" clId="{12F9CB32-11F8-45B3-A339-AF8C781F762A}" dt="2022-09-05T07:14:05.828" v="1253"/>
        <pc:sldMkLst>
          <pc:docMk/>
          <pc:sldMk cId="3432965576" sldId="263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3432965576" sldId="263"/>
            <ac:spMk id="7" creationId="{54ABDE5D-F08A-09B9-7563-1107E2617EC9}"/>
          </ac:spMkLst>
        </pc:spChg>
      </pc:sldChg>
      <pc:sldChg chg="modSp">
        <pc:chgData name="Joshua Chen" userId="b8483bbb-7c59-4150-a6f9-9732c323fdaf" providerId="ADAL" clId="{12F9CB32-11F8-45B3-A339-AF8C781F762A}" dt="2022-09-05T07:14:05.828" v="1253"/>
        <pc:sldMkLst>
          <pc:docMk/>
          <pc:sldMk cId="2768865009" sldId="264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2768865009" sldId="264"/>
            <ac:spMk id="24" creationId="{6392962E-6205-0F39-4380-0BF469297A12}"/>
          </ac:spMkLst>
        </pc:spChg>
      </pc:sldChg>
      <pc:sldChg chg="modSp">
        <pc:chgData name="Joshua Chen" userId="b8483bbb-7c59-4150-a6f9-9732c323fdaf" providerId="ADAL" clId="{12F9CB32-11F8-45B3-A339-AF8C781F762A}" dt="2022-09-05T07:14:05.828" v="1253"/>
        <pc:sldMkLst>
          <pc:docMk/>
          <pc:sldMk cId="3387145806" sldId="265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3387145806" sldId="265"/>
            <ac:spMk id="11" creationId="{0AC38137-E248-E163-4EF8-4C1B4008CE7C}"/>
          </ac:spMkLst>
        </pc:spChg>
      </pc:sldChg>
      <pc:sldChg chg="delSp modSp mod">
        <pc:chgData name="Joshua Chen" userId="b8483bbb-7c59-4150-a6f9-9732c323fdaf" providerId="ADAL" clId="{12F9CB32-11F8-45B3-A339-AF8C781F762A}" dt="2022-09-05T07:17:32.830" v="1328" actId="1076"/>
        <pc:sldMkLst>
          <pc:docMk/>
          <pc:sldMk cId="2283008290" sldId="266"/>
        </pc:sldMkLst>
        <pc:spChg chg="del">
          <ac:chgData name="Joshua Chen" userId="b8483bbb-7c59-4150-a6f9-9732c323fdaf" providerId="ADAL" clId="{12F9CB32-11F8-45B3-A339-AF8C781F762A}" dt="2022-09-05T07:17:28.902" v="1327" actId="478"/>
          <ac:spMkLst>
            <pc:docMk/>
            <pc:sldMk cId="2283008290" sldId="266"/>
            <ac:spMk id="11" creationId="{751F4F21-039E-9748-F82C-D7AD60116103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2283008290" sldId="266"/>
            <ac:spMk id="12" creationId="{C297FA83-8926-94E0-1345-DEE7AE67380D}"/>
          </ac:spMkLst>
        </pc:spChg>
        <pc:picChg chg="mod">
          <ac:chgData name="Joshua Chen" userId="b8483bbb-7c59-4150-a6f9-9732c323fdaf" providerId="ADAL" clId="{12F9CB32-11F8-45B3-A339-AF8C781F762A}" dt="2022-09-05T07:17:32.830" v="1328" actId="1076"/>
          <ac:picMkLst>
            <pc:docMk/>
            <pc:sldMk cId="2283008290" sldId="266"/>
            <ac:picMk id="3" creationId="{C913085F-DDC6-430C-A49F-BBCDED786199}"/>
          </ac:picMkLst>
        </pc:picChg>
      </pc:sldChg>
      <pc:sldChg chg="delSp modSp mod">
        <pc:chgData name="Joshua Chen" userId="b8483bbb-7c59-4150-a6f9-9732c323fdaf" providerId="ADAL" clId="{12F9CB32-11F8-45B3-A339-AF8C781F762A}" dt="2022-09-05T07:17:43.780" v="1331" actId="1076"/>
        <pc:sldMkLst>
          <pc:docMk/>
          <pc:sldMk cId="4189972348" sldId="267"/>
        </pc:sldMkLst>
        <pc:spChg chg="mod">
          <ac:chgData name="Joshua Chen" userId="b8483bbb-7c59-4150-a6f9-9732c323fdaf" providerId="ADAL" clId="{12F9CB32-11F8-45B3-A339-AF8C781F762A}" dt="2022-09-05T07:17:43.780" v="1331" actId="1076"/>
          <ac:spMkLst>
            <pc:docMk/>
            <pc:sldMk cId="4189972348" sldId="267"/>
            <ac:spMk id="7" creationId="{49EE99A2-4FFF-EB7A-82EB-365F6180A1ED}"/>
          </ac:spMkLst>
        </pc:spChg>
        <pc:spChg chg="del">
          <ac:chgData name="Joshua Chen" userId="b8483bbb-7c59-4150-a6f9-9732c323fdaf" providerId="ADAL" clId="{12F9CB32-11F8-45B3-A339-AF8C781F762A}" dt="2022-09-05T07:17:40.621" v="1330" actId="478"/>
          <ac:spMkLst>
            <pc:docMk/>
            <pc:sldMk cId="4189972348" sldId="267"/>
            <ac:spMk id="10" creationId="{D46A58D7-275A-5F42-FF2E-9BB508F92E5F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4189972348" sldId="267"/>
            <ac:spMk id="11" creationId="{5DEB45F5-9397-9E25-20AA-1117A15D51DC}"/>
          </ac:spMkLst>
        </pc:spChg>
        <pc:picChg chg="mod">
          <ac:chgData name="Joshua Chen" userId="b8483bbb-7c59-4150-a6f9-9732c323fdaf" providerId="ADAL" clId="{12F9CB32-11F8-45B3-A339-AF8C781F762A}" dt="2022-09-05T07:17:38.543" v="1329" actId="1076"/>
          <ac:picMkLst>
            <pc:docMk/>
            <pc:sldMk cId="4189972348" sldId="267"/>
            <ac:picMk id="4" creationId="{97214949-FAD2-05A2-4E6B-272B8D6DCAB4}"/>
          </ac:picMkLst>
        </pc:picChg>
      </pc:sldChg>
      <pc:sldChg chg="modSp mod">
        <pc:chgData name="Joshua Chen" userId="b8483bbb-7c59-4150-a6f9-9732c323fdaf" providerId="ADAL" clId="{12F9CB32-11F8-45B3-A339-AF8C781F762A}" dt="2022-09-05T07:18:18.271" v="1341" actId="1076"/>
        <pc:sldMkLst>
          <pc:docMk/>
          <pc:sldMk cId="420164029" sldId="268"/>
        </pc:sldMkLst>
        <pc:spChg chg="mod">
          <ac:chgData name="Joshua Chen" userId="b8483bbb-7c59-4150-a6f9-9732c323fdaf" providerId="ADAL" clId="{12F9CB32-11F8-45B3-A339-AF8C781F762A}" dt="2022-09-05T07:18:18.271" v="1341" actId="1076"/>
          <ac:spMkLst>
            <pc:docMk/>
            <pc:sldMk cId="420164029" sldId="268"/>
            <ac:spMk id="7" creationId="{22F69148-16D6-DB76-A240-96504A63FBEE}"/>
          </ac:spMkLst>
        </pc:spChg>
        <pc:spChg chg="mod">
          <ac:chgData name="Joshua Chen" userId="b8483bbb-7c59-4150-a6f9-9732c323fdaf" providerId="ADAL" clId="{12F9CB32-11F8-45B3-A339-AF8C781F762A}" dt="2022-09-05T07:18:13.779" v="1340" actId="14100"/>
          <ac:spMkLst>
            <pc:docMk/>
            <pc:sldMk cId="420164029" sldId="268"/>
            <ac:spMk id="8" creationId="{42527B10-3C63-F60B-FA1D-725EFD704B53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420164029" sldId="268"/>
            <ac:spMk id="9" creationId="{896AFC2B-E0C1-D467-A47B-B3B833325F84}"/>
          </ac:spMkLst>
        </pc:spChg>
        <pc:picChg chg="mod">
          <ac:chgData name="Joshua Chen" userId="b8483bbb-7c59-4150-a6f9-9732c323fdaf" providerId="ADAL" clId="{12F9CB32-11F8-45B3-A339-AF8C781F762A}" dt="2022-09-05T07:18:02.889" v="1336" actId="1076"/>
          <ac:picMkLst>
            <pc:docMk/>
            <pc:sldMk cId="420164029" sldId="268"/>
            <ac:picMk id="2050" creationId="{267A5814-4D51-57DA-3AF2-F87661F2A263}"/>
          </ac:picMkLst>
        </pc:picChg>
      </pc:sldChg>
      <pc:sldChg chg="modSp mod">
        <pc:chgData name="Joshua Chen" userId="b8483bbb-7c59-4150-a6f9-9732c323fdaf" providerId="ADAL" clId="{12F9CB32-11F8-45B3-A339-AF8C781F762A}" dt="2022-09-05T07:18:45.048" v="1351" actId="1076"/>
        <pc:sldMkLst>
          <pc:docMk/>
          <pc:sldMk cId="2415247497" sldId="269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2415247497" sldId="269"/>
            <ac:spMk id="2" creationId="{952E5242-C545-F866-587E-4D4C26158757}"/>
          </ac:spMkLst>
        </pc:spChg>
        <pc:spChg chg="mod">
          <ac:chgData name="Joshua Chen" userId="b8483bbb-7c59-4150-a6f9-9732c323fdaf" providerId="ADAL" clId="{12F9CB32-11F8-45B3-A339-AF8C781F762A}" dt="2022-09-05T07:18:45.048" v="1351" actId="1076"/>
          <ac:spMkLst>
            <pc:docMk/>
            <pc:sldMk cId="2415247497" sldId="269"/>
            <ac:spMk id="7" creationId="{22F69148-16D6-DB76-A240-96504A63FBEE}"/>
          </ac:spMkLst>
        </pc:spChg>
        <pc:spChg chg="mod">
          <ac:chgData name="Joshua Chen" userId="b8483bbb-7c59-4150-a6f9-9732c323fdaf" providerId="ADAL" clId="{12F9CB32-11F8-45B3-A339-AF8C781F762A}" dt="2022-09-05T07:18:25.534" v="1346" actId="14100"/>
          <ac:spMkLst>
            <pc:docMk/>
            <pc:sldMk cId="2415247497" sldId="269"/>
            <ac:spMk id="8" creationId="{42527B10-3C63-F60B-FA1D-725EFD704B53}"/>
          </ac:spMkLst>
        </pc:spChg>
        <pc:picChg chg="mod">
          <ac:chgData name="Joshua Chen" userId="b8483bbb-7c59-4150-a6f9-9732c323fdaf" providerId="ADAL" clId="{12F9CB32-11F8-45B3-A339-AF8C781F762A}" dt="2022-09-05T07:18:40.807" v="1350" actId="1076"/>
          <ac:picMkLst>
            <pc:docMk/>
            <pc:sldMk cId="2415247497" sldId="269"/>
            <ac:picMk id="3074" creationId="{41EC9768-A36C-CB99-3E7B-5C6C6F7A7C33}"/>
          </ac:picMkLst>
        </pc:picChg>
      </pc:sldChg>
      <pc:sldChg chg="modSp mod">
        <pc:chgData name="Joshua Chen" userId="b8483bbb-7c59-4150-a6f9-9732c323fdaf" providerId="ADAL" clId="{12F9CB32-11F8-45B3-A339-AF8C781F762A}" dt="2022-09-05T07:28:14.526" v="2205" actId="207"/>
        <pc:sldMkLst>
          <pc:docMk/>
          <pc:sldMk cId="2425609796" sldId="270"/>
        </pc:sldMkLst>
        <pc:spChg chg="mod">
          <ac:chgData name="Joshua Chen" userId="b8483bbb-7c59-4150-a6f9-9732c323fdaf" providerId="ADAL" clId="{12F9CB32-11F8-45B3-A339-AF8C781F762A}" dt="2022-09-05T07:28:14.526" v="2205" actId="207"/>
          <ac:spMkLst>
            <pc:docMk/>
            <pc:sldMk cId="2425609796" sldId="270"/>
            <ac:spMk id="4" creationId="{576D7E3C-06DD-B221-51B7-64D6EC9AD748}"/>
          </ac:spMkLst>
        </pc:spChg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2425609796" sldId="270"/>
            <ac:spMk id="11" creationId="{0AC38137-E248-E163-4EF8-4C1B4008CE7C}"/>
          </ac:spMkLst>
        </pc:spChg>
      </pc:sldChg>
      <pc:sldChg chg="modSp">
        <pc:chgData name="Joshua Chen" userId="b8483bbb-7c59-4150-a6f9-9732c323fdaf" providerId="ADAL" clId="{12F9CB32-11F8-45B3-A339-AF8C781F762A}" dt="2022-09-05T07:14:05.828" v="1253"/>
        <pc:sldMkLst>
          <pc:docMk/>
          <pc:sldMk cId="1183404183" sldId="271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1183404183" sldId="271"/>
            <ac:spMk id="3" creationId="{68B434A9-0F2A-E56E-7120-BE10BCD06825}"/>
          </ac:spMkLst>
        </pc:spChg>
      </pc:sldChg>
      <pc:sldChg chg="modSp mod">
        <pc:chgData name="Joshua Chen" userId="b8483bbb-7c59-4150-a6f9-9732c323fdaf" providerId="ADAL" clId="{12F9CB32-11F8-45B3-A339-AF8C781F762A}" dt="2022-09-05T07:28:43.421" v="2230" actId="20577"/>
        <pc:sldMkLst>
          <pc:docMk/>
          <pc:sldMk cId="3680314196" sldId="272"/>
        </pc:sldMkLst>
        <pc:spChg chg="mod">
          <ac:chgData name="Joshua Chen" userId="b8483bbb-7c59-4150-a6f9-9732c323fdaf" providerId="ADAL" clId="{12F9CB32-11F8-45B3-A339-AF8C781F762A}" dt="2022-09-05T07:14:05.828" v="1253"/>
          <ac:spMkLst>
            <pc:docMk/>
            <pc:sldMk cId="3680314196" sldId="272"/>
            <ac:spMk id="3" creationId="{68B434A9-0F2A-E56E-7120-BE10BCD06825}"/>
          </ac:spMkLst>
        </pc:spChg>
        <pc:spChg chg="mod">
          <ac:chgData name="Joshua Chen" userId="b8483bbb-7c59-4150-a6f9-9732c323fdaf" providerId="ADAL" clId="{12F9CB32-11F8-45B3-A339-AF8C781F762A}" dt="2022-09-05T07:28:22.785" v="2206" actId="1076"/>
          <ac:spMkLst>
            <pc:docMk/>
            <pc:sldMk cId="3680314196" sldId="272"/>
            <ac:spMk id="5" creationId="{D3FDEDE6-4FAB-6678-3016-F52810E030CA}"/>
          </ac:spMkLst>
        </pc:spChg>
        <pc:spChg chg="mod">
          <ac:chgData name="Joshua Chen" userId="b8483bbb-7c59-4150-a6f9-9732c323fdaf" providerId="ADAL" clId="{12F9CB32-11F8-45B3-A339-AF8C781F762A}" dt="2022-09-05T07:28:43.421" v="2230" actId="20577"/>
          <ac:spMkLst>
            <pc:docMk/>
            <pc:sldMk cId="3680314196" sldId="272"/>
            <ac:spMk id="6" creationId="{99F2976E-DDC5-A9C3-060E-5A4C2729184B}"/>
          </ac:spMkLst>
        </pc:spChg>
      </pc:sldChg>
    </pc:docChg>
  </pc:docChgLst>
  <pc:docChgLst>
    <pc:chgData name="Joshua Chen" userId="b8483bbb-7c59-4150-a6f9-9732c323fdaf" providerId="ADAL" clId="{75DBCFCF-5575-4B9F-920C-47C359D52810}"/>
    <pc:docChg chg="custSel addSld modSld">
      <pc:chgData name="Joshua Chen" userId="b8483bbb-7c59-4150-a6f9-9732c323fdaf" providerId="ADAL" clId="{75DBCFCF-5575-4B9F-920C-47C359D52810}" dt="2022-09-09T01:20:27.249" v="83" actId="14100"/>
      <pc:docMkLst>
        <pc:docMk/>
      </pc:docMkLst>
      <pc:sldChg chg="modSp mod">
        <pc:chgData name="Joshua Chen" userId="b8483bbb-7c59-4150-a6f9-9732c323fdaf" providerId="ADAL" clId="{75DBCFCF-5575-4B9F-920C-47C359D52810}" dt="2022-09-09T01:20:27.249" v="83" actId="14100"/>
        <pc:sldMkLst>
          <pc:docMk/>
          <pc:sldMk cId="639808581" sldId="256"/>
        </pc:sldMkLst>
        <pc:spChg chg="mod">
          <ac:chgData name="Joshua Chen" userId="b8483bbb-7c59-4150-a6f9-9732c323fdaf" providerId="ADAL" clId="{75DBCFCF-5575-4B9F-920C-47C359D52810}" dt="2022-09-09T00:49:16.829" v="64" actId="20577"/>
          <ac:spMkLst>
            <pc:docMk/>
            <pc:sldMk cId="639808581" sldId="256"/>
            <ac:spMk id="2" creationId="{CE550CEF-C5D9-A8AF-0C14-6D4268343A45}"/>
          </ac:spMkLst>
        </pc:spChg>
        <pc:spChg chg="mod">
          <ac:chgData name="Joshua Chen" userId="b8483bbb-7c59-4150-a6f9-9732c323fdaf" providerId="ADAL" clId="{75DBCFCF-5575-4B9F-920C-47C359D52810}" dt="2022-09-09T01:20:27.249" v="83" actId="14100"/>
          <ac:spMkLst>
            <pc:docMk/>
            <pc:sldMk cId="639808581" sldId="256"/>
            <ac:spMk id="5" creationId="{D3FDEDE6-4FAB-6678-3016-F52810E030CA}"/>
          </ac:spMkLst>
        </pc:spChg>
      </pc:sldChg>
      <pc:sldChg chg="addSp delSp modSp mod delAnim modAnim">
        <pc:chgData name="Joshua Chen" userId="b8483bbb-7c59-4150-a6f9-9732c323fdaf" providerId="ADAL" clId="{75DBCFCF-5575-4B9F-920C-47C359D52810}" dt="2022-09-09T00:41:37.507" v="2" actId="478"/>
        <pc:sldMkLst>
          <pc:docMk/>
          <pc:sldMk cId="3432965576" sldId="263"/>
        </pc:sldMkLst>
        <pc:picChg chg="add del mod">
          <ac:chgData name="Joshua Chen" userId="b8483bbb-7c59-4150-a6f9-9732c323fdaf" providerId="ADAL" clId="{75DBCFCF-5575-4B9F-920C-47C359D52810}" dt="2022-09-09T00:41:37.507" v="2" actId="478"/>
          <ac:picMkLst>
            <pc:docMk/>
            <pc:sldMk cId="3432965576" sldId="263"/>
            <ac:picMk id="2" creationId="{1A94B62E-08A8-B8D5-8858-FCE1A4EC1146}"/>
          </ac:picMkLst>
        </pc:picChg>
      </pc:sldChg>
      <pc:sldChg chg="modSp mod">
        <pc:chgData name="Joshua Chen" userId="b8483bbb-7c59-4150-a6f9-9732c323fdaf" providerId="ADAL" clId="{75DBCFCF-5575-4B9F-920C-47C359D52810}" dt="2022-09-09T00:36:52.423" v="0" actId="1076"/>
        <pc:sldMkLst>
          <pc:docMk/>
          <pc:sldMk cId="2283008290" sldId="266"/>
        </pc:sldMkLst>
        <pc:spChg chg="mod">
          <ac:chgData name="Joshua Chen" userId="b8483bbb-7c59-4150-a6f9-9732c323fdaf" providerId="ADAL" clId="{75DBCFCF-5575-4B9F-920C-47C359D52810}" dt="2022-09-09T00:36:52.423" v="0" actId="1076"/>
          <ac:spMkLst>
            <pc:docMk/>
            <pc:sldMk cId="2283008290" sldId="266"/>
            <ac:spMk id="5" creationId="{5648FAB5-B078-DF01-D0A6-1367F7383DEC}"/>
          </ac:spMkLst>
        </pc:spChg>
      </pc:sldChg>
      <pc:sldChg chg="modSp mod">
        <pc:chgData name="Joshua Chen" userId="b8483bbb-7c59-4150-a6f9-9732c323fdaf" providerId="ADAL" clId="{75DBCFCF-5575-4B9F-920C-47C359D52810}" dt="2022-09-09T01:17:44.506" v="82" actId="20577"/>
        <pc:sldMkLst>
          <pc:docMk/>
          <pc:sldMk cId="420164029" sldId="268"/>
        </pc:sldMkLst>
        <pc:spChg chg="mod">
          <ac:chgData name="Joshua Chen" userId="b8483bbb-7c59-4150-a6f9-9732c323fdaf" providerId="ADAL" clId="{75DBCFCF-5575-4B9F-920C-47C359D52810}" dt="2022-09-09T01:17:44.506" v="82" actId="20577"/>
          <ac:spMkLst>
            <pc:docMk/>
            <pc:sldMk cId="420164029" sldId="268"/>
            <ac:spMk id="7" creationId="{22F69148-16D6-DB76-A240-96504A63FBEE}"/>
          </ac:spMkLst>
        </pc:spChg>
        <pc:spChg chg="mod">
          <ac:chgData name="Joshua Chen" userId="b8483bbb-7c59-4150-a6f9-9732c323fdaf" providerId="ADAL" clId="{75DBCFCF-5575-4B9F-920C-47C359D52810}" dt="2022-09-09T01:14:22.010" v="70" actId="20577"/>
          <ac:spMkLst>
            <pc:docMk/>
            <pc:sldMk cId="420164029" sldId="268"/>
            <ac:spMk id="8" creationId="{42527B10-3C63-F60B-FA1D-725EFD704B53}"/>
          </ac:spMkLst>
        </pc:spChg>
      </pc:sldChg>
      <pc:sldChg chg="modSp mod">
        <pc:chgData name="Joshua Chen" userId="b8483bbb-7c59-4150-a6f9-9732c323fdaf" providerId="ADAL" clId="{75DBCFCF-5575-4B9F-920C-47C359D52810}" dt="2022-09-09T01:17:19.205" v="72" actId="12"/>
        <pc:sldMkLst>
          <pc:docMk/>
          <pc:sldMk cId="2415247497" sldId="269"/>
        </pc:sldMkLst>
        <pc:spChg chg="mod">
          <ac:chgData name="Joshua Chen" userId="b8483bbb-7c59-4150-a6f9-9732c323fdaf" providerId="ADAL" clId="{75DBCFCF-5575-4B9F-920C-47C359D52810}" dt="2022-09-09T01:17:19.205" v="72" actId="12"/>
          <ac:spMkLst>
            <pc:docMk/>
            <pc:sldMk cId="2415247497" sldId="269"/>
            <ac:spMk id="7" creationId="{22F69148-16D6-DB76-A240-96504A63FBEE}"/>
          </ac:spMkLst>
        </pc:spChg>
        <pc:spChg chg="mod">
          <ac:chgData name="Joshua Chen" userId="b8483bbb-7c59-4150-a6f9-9732c323fdaf" providerId="ADAL" clId="{75DBCFCF-5575-4B9F-920C-47C359D52810}" dt="2022-09-09T01:14:17.773" v="67" actId="20577"/>
          <ac:spMkLst>
            <pc:docMk/>
            <pc:sldMk cId="2415247497" sldId="269"/>
            <ac:spMk id="8" creationId="{42527B10-3C63-F60B-FA1D-725EFD704B53}"/>
          </ac:spMkLst>
        </pc:spChg>
      </pc:sldChg>
      <pc:sldChg chg="addSp delSp modSp new mod modAnim">
        <pc:chgData name="Joshua Chen" userId="b8483bbb-7c59-4150-a6f9-9732c323fdaf" providerId="ADAL" clId="{75DBCFCF-5575-4B9F-920C-47C359D52810}" dt="2022-09-09T00:43:02.779" v="45" actId="20577"/>
        <pc:sldMkLst>
          <pc:docMk/>
          <pc:sldMk cId="3115423871" sldId="274"/>
        </pc:sldMkLst>
        <pc:spChg chg="mod">
          <ac:chgData name="Joshua Chen" userId="b8483bbb-7c59-4150-a6f9-9732c323fdaf" providerId="ADAL" clId="{75DBCFCF-5575-4B9F-920C-47C359D52810}" dt="2022-09-09T00:43:02.779" v="45" actId="20577"/>
          <ac:spMkLst>
            <pc:docMk/>
            <pc:sldMk cId="3115423871" sldId="274"/>
            <ac:spMk id="2" creationId="{98273A24-9BA2-F007-FAA2-AF6587A2C1D0}"/>
          </ac:spMkLst>
        </pc:spChg>
        <pc:spChg chg="del">
          <ac:chgData name="Joshua Chen" userId="b8483bbb-7c59-4150-a6f9-9732c323fdaf" providerId="ADAL" clId="{75DBCFCF-5575-4B9F-920C-47C359D52810}" dt="2022-09-09T00:42:17.283" v="8"/>
          <ac:spMkLst>
            <pc:docMk/>
            <pc:sldMk cId="3115423871" sldId="274"/>
            <ac:spMk id="3" creationId="{152B1B6C-67F9-882E-6CED-D7F185524E87}"/>
          </ac:spMkLst>
        </pc:spChg>
        <pc:picChg chg="add mod">
          <ac:chgData name="Joshua Chen" userId="b8483bbb-7c59-4150-a6f9-9732c323fdaf" providerId="ADAL" clId="{75DBCFCF-5575-4B9F-920C-47C359D52810}" dt="2022-09-09T00:42:17.283" v="8"/>
          <ac:picMkLst>
            <pc:docMk/>
            <pc:sldMk cId="3115423871" sldId="274"/>
            <ac:picMk id="5" creationId="{25C7252C-2677-9E0D-EEA8-F43B1B714173}"/>
          </ac:picMkLst>
        </pc:picChg>
      </pc:sldChg>
    </pc:docChg>
  </pc:docChgLst>
  <pc:docChgLst>
    <pc:chgData name="Xinglin Yu" userId="4801e06f-c74b-485f-b362-ab0302cee3b8" providerId="ADAL" clId="{B219E4E9-D0F9-4A22-8F0E-5923D09F16A0}"/>
    <pc:docChg chg="undo redo custSel addSld delSld modSld sldOrd">
      <pc:chgData name="Xinglin Yu" userId="4801e06f-c74b-485f-b362-ab0302cee3b8" providerId="ADAL" clId="{B219E4E9-D0F9-4A22-8F0E-5923D09F16A0}" dt="2022-09-11T04:33:12.939" v="4924" actId="47"/>
      <pc:docMkLst>
        <pc:docMk/>
      </pc:docMkLst>
      <pc:sldChg chg="addSp delSp modSp mod modNotesTx">
        <pc:chgData name="Xinglin Yu" userId="4801e06f-c74b-485f-b362-ab0302cee3b8" providerId="ADAL" clId="{B219E4E9-D0F9-4A22-8F0E-5923D09F16A0}" dt="2022-09-08T16:25:47.409" v="4298" actId="20577"/>
        <pc:sldMkLst>
          <pc:docMk/>
          <pc:sldMk cId="639808581" sldId="256"/>
        </pc:sldMkLst>
        <pc:spChg chg="add mod">
          <ac:chgData name="Xinglin Yu" userId="4801e06f-c74b-485f-b362-ab0302cee3b8" providerId="ADAL" clId="{B219E4E9-D0F9-4A22-8F0E-5923D09F16A0}" dt="2022-09-06T12:13:05.120" v="3132" actId="20577"/>
          <ac:spMkLst>
            <pc:docMk/>
            <pc:sldMk cId="639808581" sldId="256"/>
            <ac:spMk id="2" creationId="{CE550CEF-C5D9-A8AF-0C14-6D4268343A45}"/>
          </ac:spMkLst>
        </pc:spChg>
        <pc:spChg chg="add mod">
          <ac:chgData name="Xinglin Yu" userId="4801e06f-c74b-485f-b362-ab0302cee3b8" providerId="ADAL" clId="{B219E4E9-D0F9-4A22-8F0E-5923D09F16A0}" dt="2022-09-06T01:04:49.532" v="3124" actId="1076"/>
          <ac:spMkLst>
            <pc:docMk/>
            <pc:sldMk cId="639808581" sldId="256"/>
            <ac:spMk id="5" creationId="{D3FDEDE6-4FAB-6678-3016-F52810E030CA}"/>
          </ac:spMkLst>
        </pc:spChg>
        <pc:spChg chg="add del mod">
          <ac:chgData name="Xinglin Yu" userId="4801e06f-c74b-485f-b362-ab0302cee3b8" providerId="ADAL" clId="{B219E4E9-D0F9-4A22-8F0E-5923D09F16A0}" dt="2022-09-05T01:06:18.302" v="2498" actId="22"/>
          <ac:spMkLst>
            <pc:docMk/>
            <pc:sldMk cId="639808581" sldId="256"/>
            <ac:spMk id="8" creationId="{F2B1BFB0-9CE3-3BAC-5B00-AEFDCD5FB07B}"/>
          </ac:spMkLst>
        </pc:spChg>
        <pc:spChg chg="add mod">
          <ac:chgData name="Xinglin Yu" userId="4801e06f-c74b-485f-b362-ab0302cee3b8" providerId="ADAL" clId="{B219E4E9-D0F9-4A22-8F0E-5923D09F16A0}" dt="2022-09-06T01:02:21.867" v="3117" actId="1076"/>
          <ac:spMkLst>
            <pc:docMk/>
            <pc:sldMk cId="639808581" sldId="256"/>
            <ac:spMk id="11" creationId="{F23EA370-9ECA-5D81-1DCD-001F49DB4D70}"/>
          </ac:spMkLst>
        </pc:spChg>
        <pc:spChg chg="del">
          <ac:chgData name="Xinglin Yu" userId="4801e06f-c74b-485f-b362-ab0302cee3b8" providerId="ADAL" clId="{B219E4E9-D0F9-4A22-8F0E-5923D09F16A0}" dt="2022-09-01T13:46:18.791" v="0" actId="478"/>
          <ac:spMkLst>
            <pc:docMk/>
            <pc:sldMk cId="639808581" sldId="256"/>
            <ac:spMk id="29" creationId="{4CC23366-8A8F-5068-5309-53D5B96CEA82}"/>
          </ac:spMkLst>
        </pc:spChg>
        <pc:spChg chg="del">
          <ac:chgData name="Xinglin Yu" userId="4801e06f-c74b-485f-b362-ab0302cee3b8" providerId="ADAL" clId="{B219E4E9-D0F9-4A22-8F0E-5923D09F16A0}" dt="2022-09-01T13:46:18.791" v="0" actId="478"/>
          <ac:spMkLst>
            <pc:docMk/>
            <pc:sldMk cId="639808581" sldId="256"/>
            <ac:spMk id="36" creationId="{2225DAA7-3AF6-22A7-C44D-3D6D11F8118F}"/>
          </ac:spMkLst>
        </pc:spChg>
        <pc:spChg chg="del">
          <ac:chgData name="Xinglin Yu" userId="4801e06f-c74b-485f-b362-ab0302cee3b8" providerId="ADAL" clId="{B219E4E9-D0F9-4A22-8F0E-5923D09F16A0}" dt="2022-09-01T13:46:18.791" v="0" actId="478"/>
          <ac:spMkLst>
            <pc:docMk/>
            <pc:sldMk cId="639808581" sldId="256"/>
            <ac:spMk id="44" creationId="{A8BFF57D-08E8-3D91-DA92-DEE493C4073D}"/>
          </ac:spMkLst>
        </pc:spChg>
        <pc:graphicFrameChg chg="add del mod">
          <ac:chgData name="Xinglin Yu" userId="4801e06f-c74b-485f-b362-ab0302cee3b8" providerId="ADAL" clId="{B219E4E9-D0F9-4A22-8F0E-5923D09F16A0}" dt="2022-09-05T01:06:14.186" v="2493"/>
          <ac:graphicFrameMkLst>
            <pc:docMk/>
            <pc:sldMk cId="639808581" sldId="256"/>
            <ac:graphicFrameMk id="6" creationId="{B021E310-DC4C-9347-AA01-E6E495BB865E}"/>
          </ac:graphicFrameMkLst>
        </pc:graphicFrameChg>
        <pc:graphicFrameChg chg="add del mod modGraphic">
          <ac:chgData name="Xinglin Yu" userId="4801e06f-c74b-485f-b362-ab0302cee3b8" providerId="ADAL" clId="{B219E4E9-D0F9-4A22-8F0E-5923D09F16A0}" dt="2022-09-06T00:58:32.881" v="3038" actId="478"/>
          <ac:graphicFrameMkLst>
            <pc:docMk/>
            <pc:sldMk cId="639808581" sldId="256"/>
            <ac:graphicFrameMk id="9" creationId="{2EB6ADEE-A500-58D4-A31A-E705C4B12F77}"/>
          </ac:graphicFrameMkLst>
        </pc:graphicFrameChg>
        <pc:picChg chg="del">
          <ac:chgData name="Xinglin Yu" userId="4801e06f-c74b-485f-b362-ab0302cee3b8" providerId="ADAL" clId="{B219E4E9-D0F9-4A22-8F0E-5923D09F16A0}" dt="2022-09-01T13:46:18.791" v="0" actId="478"/>
          <ac:picMkLst>
            <pc:docMk/>
            <pc:sldMk cId="639808581" sldId="256"/>
            <ac:picMk id="11" creationId="{B6D601F5-41A6-F527-AA12-9F4403B4630D}"/>
          </ac:picMkLst>
        </pc:picChg>
        <pc:picChg chg="del">
          <ac:chgData name="Xinglin Yu" userId="4801e06f-c74b-485f-b362-ab0302cee3b8" providerId="ADAL" clId="{B219E4E9-D0F9-4A22-8F0E-5923D09F16A0}" dt="2022-09-01T13:46:18.791" v="0" actId="478"/>
          <ac:picMkLst>
            <pc:docMk/>
            <pc:sldMk cId="639808581" sldId="256"/>
            <ac:picMk id="13" creationId="{28545ED0-F28F-EB53-1A8C-3CD6EF614420}"/>
          </ac:picMkLst>
        </pc:picChg>
        <pc:picChg chg="del">
          <ac:chgData name="Xinglin Yu" userId="4801e06f-c74b-485f-b362-ab0302cee3b8" providerId="ADAL" clId="{B219E4E9-D0F9-4A22-8F0E-5923D09F16A0}" dt="2022-09-01T13:46:18.791" v="0" actId="478"/>
          <ac:picMkLst>
            <pc:docMk/>
            <pc:sldMk cId="639808581" sldId="256"/>
            <ac:picMk id="52" creationId="{0EAE333F-CDC4-6954-5817-946038E36883}"/>
          </ac:picMkLst>
        </pc:picChg>
      </pc:sldChg>
      <pc:sldChg chg="addSp delSp modSp add del mod setBg">
        <pc:chgData name="Xinglin Yu" userId="4801e06f-c74b-485f-b362-ab0302cee3b8" providerId="ADAL" clId="{B219E4E9-D0F9-4A22-8F0E-5923D09F16A0}" dt="2022-09-04T14:48:26.693" v="1512" actId="47"/>
        <pc:sldMkLst>
          <pc:docMk/>
          <pc:sldMk cId="2695518590" sldId="257"/>
        </pc:sldMkLst>
        <pc:spChg chg="del">
          <ac:chgData name="Xinglin Yu" userId="4801e06f-c74b-485f-b362-ab0302cee3b8" providerId="ADAL" clId="{B219E4E9-D0F9-4A22-8F0E-5923D09F16A0}" dt="2022-09-04T00:32:31.634" v="286" actId="478"/>
          <ac:spMkLst>
            <pc:docMk/>
            <pc:sldMk cId="2695518590" sldId="257"/>
            <ac:spMk id="2" creationId="{CE550CEF-C5D9-A8AF-0C14-6D4268343A45}"/>
          </ac:spMkLst>
        </pc:spChg>
        <pc:spChg chg="add mod">
          <ac:chgData name="Xinglin Yu" userId="4801e06f-c74b-485f-b362-ab0302cee3b8" providerId="ADAL" clId="{B219E4E9-D0F9-4A22-8F0E-5923D09F16A0}" dt="2022-09-04T00:40:43.776" v="412" actId="14100"/>
          <ac:spMkLst>
            <pc:docMk/>
            <pc:sldMk cId="2695518590" sldId="257"/>
            <ac:spMk id="11" creationId="{FFA7AE5C-290D-18C3-DF42-211D85F08D1A}"/>
          </ac:spMkLst>
        </pc:spChg>
        <pc:spChg chg="add mod">
          <ac:chgData name="Xinglin Yu" userId="4801e06f-c74b-485f-b362-ab0302cee3b8" providerId="ADAL" clId="{B219E4E9-D0F9-4A22-8F0E-5923D09F16A0}" dt="2022-09-04T00:40:56.556" v="414" actId="20577"/>
          <ac:spMkLst>
            <pc:docMk/>
            <pc:sldMk cId="2695518590" sldId="257"/>
            <ac:spMk id="13" creationId="{A0B32A87-DCB0-0FB9-06B3-C28F516C4583}"/>
          </ac:spMkLst>
        </pc:spChg>
        <pc:spChg chg="add del">
          <ac:chgData name="Xinglin Yu" userId="4801e06f-c74b-485f-b362-ab0302cee3b8" providerId="ADAL" clId="{B219E4E9-D0F9-4A22-8F0E-5923D09F16A0}" dt="2022-09-04T00:34:36.239" v="319" actId="26606"/>
          <ac:spMkLst>
            <pc:docMk/>
            <pc:sldMk cId="2695518590" sldId="257"/>
            <ac:spMk id="15" creationId="{417CDA24-35F8-4540-8C52-3096D6D94949}"/>
          </ac:spMkLst>
        </pc:spChg>
        <pc:spChg chg="add mod">
          <ac:chgData name="Xinglin Yu" userId="4801e06f-c74b-485f-b362-ab0302cee3b8" providerId="ADAL" clId="{B219E4E9-D0F9-4A22-8F0E-5923D09F16A0}" dt="2022-09-04T13:18:14.859" v="524" actId="20577"/>
          <ac:spMkLst>
            <pc:docMk/>
            <pc:sldMk cId="2695518590" sldId="257"/>
            <ac:spMk id="16" creationId="{291C0633-5BFE-EA37-1EC0-1DEECB039946}"/>
          </ac:spMkLst>
        </pc:spChg>
        <pc:spChg chg="add del">
          <ac:chgData name="Xinglin Yu" userId="4801e06f-c74b-485f-b362-ab0302cee3b8" providerId="ADAL" clId="{B219E4E9-D0F9-4A22-8F0E-5923D09F16A0}" dt="2022-09-04T00:34:36.239" v="319" actId="26606"/>
          <ac:spMkLst>
            <pc:docMk/>
            <pc:sldMk cId="2695518590" sldId="257"/>
            <ac:spMk id="17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4:36.239" v="319" actId="26606"/>
          <ac:spMkLst>
            <pc:docMk/>
            <pc:sldMk cId="2695518590" sldId="257"/>
            <ac:spMk id="19" creationId="{FA75DFED-A0C1-4A83-BE1D-0271C1826EF6}"/>
          </ac:spMkLst>
        </pc:spChg>
        <pc:spChg chg="add mod">
          <ac:chgData name="Xinglin Yu" userId="4801e06f-c74b-485f-b362-ab0302cee3b8" providerId="ADAL" clId="{B219E4E9-D0F9-4A22-8F0E-5923D09F16A0}" dt="2022-09-04T14:09:43.343" v="869" actId="1076"/>
          <ac:spMkLst>
            <pc:docMk/>
            <pc:sldMk cId="2695518590" sldId="257"/>
            <ac:spMk id="20" creationId="{9469514F-E6A9-E3E3-B75C-CE03A9A4C121}"/>
          </ac:spMkLst>
        </pc:spChg>
        <pc:spChg chg="add del">
          <ac:chgData name="Xinglin Yu" userId="4801e06f-c74b-485f-b362-ab0302cee3b8" providerId="ADAL" clId="{B219E4E9-D0F9-4A22-8F0E-5923D09F16A0}" dt="2022-09-04T00:34:45.392" v="323" actId="26606"/>
          <ac:spMkLst>
            <pc:docMk/>
            <pc:sldMk cId="2695518590" sldId="257"/>
            <ac:spMk id="25" creationId="{417CDA24-35F8-4540-8C52-3096D6D94949}"/>
          </ac:spMkLst>
        </pc:spChg>
        <pc:spChg chg="add del">
          <ac:chgData name="Xinglin Yu" userId="4801e06f-c74b-485f-b362-ab0302cee3b8" providerId="ADAL" clId="{B219E4E9-D0F9-4A22-8F0E-5923D09F16A0}" dt="2022-09-04T00:34:45.392" v="323" actId="26606"/>
          <ac:spMkLst>
            <pc:docMk/>
            <pc:sldMk cId="2695518590" sldId="257"/>
            <ac:spMk id="26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4:45.392" v="323" actId="26606"/>
          <ac:spMkLst>
            <pc:docMk/>
            <pc:sldMk cId="2695518590" sldId="257"/>
            <ac:spMk id="27" creationId="{FA75DFED-A0C1-4A83-BE1D-0271C1826EF6}"/>
          </ac:spMkLst>
        </pc:spChg>
        <pc:spChg chg="add del">
          <ac:chgData name="Xinglin Yu" userId="4801e06f-c74b-485f-b362-ab0302cee3b8" providerId="ADAL" clId="{B219E4E9-D0F9-4A22-8F0E-5923D09F16A0}" dt="2022-09-04T00:34:55.122" v="327" actId="26606"/>
          <ac:spMkLst>
            <pc:docMk/>
            <pc:sldMk cId="2695518590" sldId="257"/>
            <ac:spMk id="33" creationId="{417CDA24-35F8-4540-8C52-3096D6D94949}"/>
          </ac:spMkLst>
        </pc:spChg>
        <pc:spChg chg="add del">
          <ac:chgData name="Xinglin Yu" userId="4801e06f-c74b-485f-b362-ab0302cee3b8" providerId="ADAL" clId="{B219E4E9-D0F9-4A22-8F0E-5923D09F16A0}" dt="2022-09-04T00:34:55.122" v="327" actId="26606"/>
          <ac:spMkLst>
            <pc:docMk/>
            <pc:sldMk cId="2695518590" sldId="257"/>
            <ac:spMk id="34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4:55.122" v="327" actId="26606"/>
          <ac:spMkLst>
            <pc:docMk/>
            <pc:sldMk cId="2695518590" sldId="257"/>
            <ac:spMk id="35" creationId="{FA75DFED-A0C1-4A83-BE1D-0271C1826EF6}"/>
          </ac:spMkLst>
        </pc:spChg>
        <pc:spChg chg="add del">
          <ac:chgData name="Xinglin Yu" userId="4801e06f-c74b-485f-b362-ab0302cee3b8" providerId="ADAL" clId="{B219E4E9-D0F9-4A22-8F0E-5923D09F16A0}" dt="2022-09-04T00:34:56.438" v="331" actId="26606"/>
          <ac:spMkLst>
            <pc:docMk/>
            <pc:sldMk cId="2695518590" sldId="257"/>
            <ac:spMk id="41" creationId="{417CDA24-35F8-4540-8C52-3096D6D94949}"/>
          </ac:spMkLst>
        </pc:spChg>
        <pc:spChg chg="add del">
          <ac:chgData name="Xinglin Yu" userId="4801e06f-c74b-485f-b362-ab0302cee3b8" providerId="ADAL" clId="{B219E4E9-D0F9-4A22-8F0E-5923D09F16A0}" dt="2022-09-04T00:34:56.438" v="331" actId="26606"/>
          <ac:spMkLst>
            <pc:docMk/>
            <pc:sldMk cId="2695518590" sldId="257"/>
            <ac:spMk id="42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4:56.438" v="331" actId="26606"/>
          <ac:spMkLst>
            <pc:docMk/>
            <pc:sldMk cId="2695518590" sldId="257"/>
            <ac:spMk id="43" creationId="{FA75DFED-A0C1-4A83-BE1D-0271C1826EF6}"/>
          </ac:spMkLst>
        </pc:spChg>
        <pc:spChg chg="add">
          <ac:chgData name="Xinglin Yu" userId="4801e06f-c74b-485f-b362-ab0302cee3b8" providerId="ADAL" clId="{B219E4E9-D0F9-4A22-8F0E-5923D09F16A0}" dt="2022-09-04T14:48:04.330" v="1509" actId="22"/>
          <ac:spMkLst>
            <pc:docMk/>
            <pc:sldMk cId="2695518590" sldId="257"/>
            <ac:spMk id="44" creationId="{7391B13A-D8CE-8AEF-CDA6-795B4EDB14B8}"/>
          </ac:spMkLst>
        </pc:spChg>
        <pc:spChg chg="add del">
          <ac:chgData name="Xinglin Yu" userId="4801e06f-c74b-485f-b362-ab0302cee3b8" providerId="ADAL" clId="{B219E4E9-D0F9-4A22-8F0E-5923D09F16A0}" dt="2022-09-04T00:34:58.646" v="335" actId="26606"/>
          <ac:spMkLst>
            <pc:docMk/>
            <pc:sldMk cId="2695518590" sldId="257"/>
            <ac:spMk id="49" creationId="{417CDA24-35F8-4540-8C52-3096D6D94949}"/>
          </ac:spMkLst>
        </pc:spChg>
        <pc:spChg chg="add del">
          <ac:chgData name="Xinglin Yu" userId="4801e06f-c74b-485f-b362-ab0302cee3b8" providerId="ADAL" clId="{B219E4E9-D0F9-4A22-8F0E-5923D09F16A0}" dt="2022-09-04T00:34:58.646" v="335" actId="26606"/>
          <ac:spMkLst>
            <pc:docMk/>
            <pc:sldMk cId="2695518590" sldId="257"/>
            <ac:spMk id="50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4:58.646" v="335" actId="26606"/>
          <ac:spMkLst>
            <pc:docMk/>
            <pc:sldMk cId="2695518590" sldId="257"/>
            <ac:spMk id="51" creationId="{FA75DFED-A0C1-4A83-BE1D-0271C1826EF6}"/>
          </ac:spMkLst>
        </pc:spChg>
        <pc:spChg chg="add del">
          <ac:chgData name="Xinglin Yu" userId="4801e06f-c74b-485f-b362-ab0302cee3b8" providerId="ADAL" clId="{B219E4E9-D0F9-4A22-8F0E-5923D09F16A0}" dt="2022-09-04T00:35:06.127" v="338" actId="26606"/>
          <ac:spMkLst>
            <pc:docMk/>
            <pc:sldMk cId="2695518590" sldId="257"/>
            <ac:spMk id="60" creationId="{417CDA24-35F8-4540-8C52-3096D6D94949}"/>
          </ac:spMkLst>
        </pc:spChg>
        <pc:spChg chg="add del">
          <ac:chgData name="Xinglin Yu" userId="4801e06f-c74b-485f-b362-ab0302cee3b8" providerId="ADAL" clId="{B219E4E9-D0F9-4A22-8F0E-5923D09F16A0}" dt="2022-09-04T00:35:06.127" v="338" actId="26606"/>
          <ac:spMkLst>
            <pc:docMk/>
            <pc:sldMk cId="2695518590" sldId="257"/>
            <ac:spMk id="62" creationId="{8658BFE0-4E65-4174-9C75-687C94E88273}"/>
          </ac:spMkLst>
        </pc:spChg>
        <pc:spChg chg="add del">
          <ac:chgData name="Xinglin Yu" userId="4801e06f-c74b-485f-b362-ab0302cee3b8" providerId="ADAL" clId="{B219E4E9-D0F9-4A22-8F0E-5923D09F16A0}" dt="2022-09-04T00:35:06.127" v="338" actId="26606"/>
          <ac:spMkLst>
            <pc:docMk/>
            <pc:sldMk cId="2695518590" sldId="257"/>
            <ac:spMk id="64" creationId="{FA75DFED-A0C1-4A83-BE1D-0271C1826EF6}"/>
          </ac:spMkLst>
        </pc:spChg>
        <pc:picChg chg="add mod ord">
          <ac:chgData name="Xinglin Yu" userId="4801e06f-c74b-485f-b362-ab0302cee3b8" providerId="ADAL" clId="{B219E4E9-D0F9-4A22-8F0E-5923D09F16A0}" dt="2022-09-04T00:35:20.345" v="343" actId="1076"/>
          <ac:picMkLst>
            <pc:docMk/>
            <pc:sldMk cId="2695518590" sldId="257"/>
            <ac:picMk id="4" creationId="{FDB7F246-F4EC-7D36-BEA4-0EDDEE2E6F2A}"/>
          </ac:picMkLst>
        </pc:picChg>
        <pc:picChg chg="add del mod ord">
          <ac:chgData name="Xinglin Yu" userId="4801e06f-c74b-485f-b362-ab0302cee3b8" providerId="ADAL" clId="{B219E4E9-D0F9-4A22-8F0E-5923D09F16A0}" dt="2022-09-04T00:45:55.384" v="448" actId="478"/>
          <ac:picMkLst>
            <pc:docMk/>
            <pc:sldMk cId="2695518590" sldId="257"/>
            <ac:picMk id="6" creationId="{5E0812D7-37D2-709F-EAC9-415DCC1133AC}"/>
          </ac:picMkLst>
        </pc:picChg>
        <pc:picChg chg="add mod ord">
          <ac:chgData name="Xinglin Yu" userId="4801e06f-c74b-485f-b362-ab0302cee3b8" providerId="ADAL" clId="{B219E4E9-D0F9-4A22-8F0E-5923D09F16A0}" dt="2022-09-04T00:35:40.895" v="348" actId="1076"/>
          <ac:picMkLst>
            <pc:docMk/>
            <pc:sldMk cId="2695518590" sldId="257"/>
            <ac:picMk id="8" creationId="{4ECFABA6-5474-3BDE-E5A3-CA589F3C7783}"/>
          </ac:picMkLst>
        </pc:picChg>
        <pc:picChg chg="add del mod ord">
          <ac:chgData name="Xinglin Yu" userId="4801e06f-c74b-485f-b362-ab0302cee3b8" providerId="ADAL" clId="{B219E4E9-D0F9-4A22-8F0E-5923D09F16A0}" dt="2022-09-04T00:46:36.512" v="454" actId="478"/>
          <ac:picMkLst>
            <pc:docMk/>
            <pc:sldMk cId="2695518590" sldId="257"/>
            <ac:picMk id="10" creationId="{1BB1FAB7-4219-75E3-304E-E262EAAA0EA3}"/>
          </ac:picMkLst>
        </pc:picChg>
        <pc:picChg chg="add mod">
          <ac:chgData name="Xinglin Yu" userId="4801e06f-c74b-485f-b362-ab0302cee3b8" providerId="ADAL" clId="{B219E4E9-D0F9-4A22-8F0E-5923D09F16A0}" dt="2022-09-04T00:46:22.906" v="453" actId="1076"/>
          <ac:picMkLst>
            <pc:docMk/>
            <pc:sldMk cId="2695518590" sldId="257"/>
            <ac:picMk id="28" creationId="{90E94089-B834-7DA4-59D8-AD5608DF62B7}"/>
          </ac:picMkLst>
        </pc:picChg>
        <pc:picChg chg="add mod">
          <ac:chgData name="Xinglin Yu" userId="4801e06f-c74b-485f-b362-ab0302cee3b8" providerId="ADAL" clId="{B219E4E9-D0F9-4A22-8F0E-5923D09F16A0}" dt="2022-09-04T14:09:47.684" v="870" actId="14100"/>
          <ac:picMkLst>
            <pc:docMk/>
            <pc:sldMk cId="2695518590" sldId="257"/>
            <ac:picMk id="36" creationId="{BB3370D4-6A97-BFD4-C8FB-433AE4FD6719}"/>
          </ac:picMkLst>
        </pc:picChg>
        <pc:cxnChg chg="add del">
          <ac:chgData name="Xinglin Yu" userId="4801e06f-c74b-485f-b362-ab0302cee3b8" providerId="ADAL" clId="{B219E4E9-D0F9-4A22-8F0E-5923D09F16A0}" dt="2022-09-04T00:34:41.144" v="321" actId="26606"/>
          <ac:cxnSpMkLst>
            <pc:docMk/>
            <pc:sldMk cId="2695518590" sldId="257"/>
            <ac:cxnSpMk id="21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00:34:41.144" v="321" actId="26606"/>
          <ac:cxnSpMkLst>
            <pc:docMk/>
            <pc:sldMk cId="2695518590" sldId="257"/>
            <ac:cxnSpMk id="22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00:34:41.144" v="321" actId="26606"/>
          <ac:cxnSpMkLst>
            <pc:docMk/>
            <pc:sldMk cId="2695518590" sldId="257"/>
            <ac:cxnSpMk id="23" creationId="{08C5794E-A9A1-4A23-AF68-C79A7822334C}"/>
          </ac:cxnSpMkLst>
        </pc:cxnChg>
        <pc:cxnChg chg="add del">
          <ac:chgData name="Xinglin Yu" userId="4801e06f-c74b-485f-b362-ab0302cee3b8" providerId="ADAL" clId="{B219E4E9-D0F9-4A22-8F0E-5923D09F16A0}" dt="2022-09-04T00:34:51.290" v="325" actId="26606"/>
          <ac:cxnSpMkLst>
            <pc:docMk/>
            <pc:sldMk cId="2695518590" sldId="257"/>
            <ac:cxnSpMk id="29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00:34:51.290" v="325" actId="26606"/>
          <ac:cxnSpMkLst>
            <pc:docMk/>
            <pc:sldMk cId="2695518590" sldId="257"/>
            <ac:cxnSpMk id="30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00:34:51.290" v="325" actId="26606"/>
          <ac:cxnSpMkLst>
            <pc:docMk/>
            <pc:sldMk cId="2695518590" sldId="257"/>
            <ac:cxnSpMk id="31" creationId="{08C5794E-A9A1-4A23-AF68-C79A7822334C}"/>
          </ac:cxnSpMkLst>
        </pc:cxnChg>
        <pc:cxnChg chg="add del">
          <ac:chgData name="Xinglin Yu" userId="4801e06f-c74b-485f-b362-ab0302cee3b8" providerId="ADAL" clId="{B219E4E9-D0F9-4A22-8F0E-5923D09F16A0}" dt="2022-09-04T00:34:55.630" v="329" actId="26606"/>
          <ac:cxnSpMkLst>
            <pc:docMk/>
            <pc:sldMk cId="2695518590" sldId="257"/>
            <ac:cxnSpMk id="37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00:34:55.630" v="329" actId="26606"/>
          <ac:cxnSpMkLst>
            <pc:docMk/>
            <pc:sldMk cId="2695518590" sldId="257"/>
            <ac:cxnSpMk id="38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00:34:55.630" v="329" actId="26606"/>
          <ac:cxnSpMkLst>
            <pc:docMk/>
            <pc:sldMk cId="2695518590" sldId="257"/>
            <ac:cxnSpMk id="39" creationId="{08C5794E-A9A1-4A23-AF68-C79A7822334C}"/>
          </ac:cxnSpMkLst>
        </pc:cxnChg>
        <pc:cxnChg chg="add del">
          <ac:chgData name="Xinglin Yu" userId="4801e06f-c74b-485f-b362-ab0302cee3b8" providerId="ADAL" clId="{B219E4E9-D0F9-4A22-8F0E-5923D09F16A0}" dt="2022-09-04T00:34:56.944" v="333" actId="26606"/>
          <ac:cxnSpMkLst>
            <pc:docMk/>
            <pc:sldMk cId="2695518590" sldId="257"/>
            <ac:cxnSpMk id="45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00:34:56.944" v="333" actId="26606"/>
          <ac:cxnSpMkLst>
            <pc:docMk/>
            <pc:sldMk cId="2695518590" sldId="257"/>
            <ac:cxnSpMk id="46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00:34:56.944" v="333" actId="26606"/>
          <ac:cxnSpMkLst>
            <pc:docMk/>
            <pc:sldMk cId="2695518590" sldId="257"/>
            <ac:cxnSpMk id="47" creationId="{08C5794E-A9A1-4A23-AF68-C79A7822334C}"/>
          </ac:cxnSpMkLst>
        </pc:cxnChg>
        <pc:cxnChg chg="add del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53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54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55" creationId="{08C5794E-A9A1-4A23-AF68-C79A7822334C}"/>
          </ac:cxnSpMkLst>
        </pc:cxnChg>
        <pc:cxnChg chg="add del">
          <ac:chgData name="Xinglin Yu" userId="4801e06f-c74b-485f-b362-ab0302cee3b8" providerId="ADAL" clId="{B219E4E9-D0F9-4A22-8F0E-5923D09F16A0}" dt="2022-09-04T00:35:07.231" v="340" actId="26606"/>
          <ac:cxnSpMkLst>
            <pc:docMk/>
            <pc:sldMk cId="2695518590" sldId="257"/>
            <ac:cxnSpMk id="66" creationId="{50DA1EB8-87CF-4588-A1FD-4756F9A28F6B}"/>
          </ac:cxnSpMkLst>
        </pc:cxnChg>
        <pc:cxnChg chg="add del">
          <ac:chgData name="Xinglin Yu" userId="4801e06f-c74b-485f-b362-ab0302cee3b8" providerId="ADAL" clId="{B219E4E9-D0F9-4A22-8F0E-5923D09F16A0}" dt="2022-09-04T00:35:07.231" v="340" actId="26606"/>
          <ac:cxnSpMkLst>
            <pc:docMk/>
            <pc:sldMk cId="2695518590" sldId="257"/>
            <ac:cxnSpMk id="67" creationId="{D7A4E378-EA57-47B9-B1EB-58B998F6CFFB}"/>
          </ac:cxnSpMkLst>
        </pc:cxnChg>
        <pc:cxnChg chg="add del">
          <ac:chgData name="Xinglin Yu" userId="4801e06f-c74b-485f-b362-ab0302cee3b8" providerId="ADAL" clId="{B219E4E9-D0F9-4A22-8F0E-5923D09F16A0}" dt="2022-09-04T00:35:07.231" v="340" actId="26606"/>
          <ac:cxnSpMkLst>
            <pc:docMk/>
            <pc:sldMk cId="2695518590" sldId="257"/>
            <ac:cxnSpMk id="68" creationId="{D2B31ED6-76F0-425A-9A41-C947AEF9C145}"/>
          </ac:cxnSpMkLst>
        </pc:cxnChg>
        <pc:cxnChg chg="add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70" creationId="{91B6081D-D3E8-4209-B85B-EB1C655A6272}"/>
          </ac:cxnSpMkLst>
        </pc:cxnChg>
        <pc:cxnChg chg="add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71" creationId="{28CA55E4-1295-45C8-BA05-5A9E705B749A}"/>
          </ac:cxnSpMkLst>
        </pc:cxnChg>
        <pc:cxnChg chg="add">
          <ac:chgData name="Xinglin Yu" userId="4801e06f-c74b-485f-b362-ab0302cee3b8" providerId="ADAL" clId="{B219E4E9-D0F9-4A22-8F0E-5923D09F16A0}" dt="2022-09-04T00:35:07.237" v="341" actId="26606"/>
          <ac:cxnSpMkLst>
            <pc:docMk/>
            <pc:sldMk cId="2695518590" sldId="257"/>
            <ac:cxnSpMk id="72" creationId="{08C5794E-A9A1-4A23-AF68-C79A7822334C}"/>
          </ac:cxnSpMkLst>
        </pc:cxnChg>
      </pc:sldChg>
      <pc:sldChg chg="addSp delSp modSp add mod ord setBg delDesignElem">
        <pc:chgData name="Xinglin Yu" userId="4801e06f-c74b-485f-b362-ab0302cee3b8" providerId="ADAL" clId="{B219E4E9-D0F9-4A22-8F0E-5923D09F16A0}" dt="2022-09-08T16:24:41.536" v="4257" actId="14100"/>
        <pc:sldMkLst>
          <pc:docMk/>
          <pc:sldMk cId="2290645299" sldId="258"/>
        </pc:sldMkLst>
        <pc:spChg chg="add mod">
          <ac:chgData name="Xinglin Yu" userId="4801e06f-c74b-485f-b362-ab0302cee3b8" providerId="ADAL" clId="{B219E4E9-D0F9-4A22-8F0E-5923D09F16A0}" dt="2022-09-06T16:33:57.013" v="3878" actId="1076"/>
          <ac:spMkLst>
            <pc:docMk/>
            <pc:sldMk cId="2290645299" sldId="258"/>
            <ac:spMk id="4" creationId="{A3857F0B-1258-C0AE-8C42-C053D3FE41A4}"/>
          </ac:spMkLst>
        </pc:spChg>
        <pc:spChg chg="add mod">
          <ac:chgData name="Xinglin Yu" userId="4801e06f-c74b-485f-b362-ab0302cee3b8" providerId="ADAL" clId="{B219E4E9-D0F9-4A22-8F0E-5923D09F16A0}" dt="2022-09-04T14:10:48.914" v="889" actId="1076"/>
          <ac:spMkLst>
            <pc:docMk/>
            <pc:sldMk cId="2290645299" sldId="258"/>
            <ac:spMk id="5" creationId="{5648FAB5-B078-DF01-D0A6-1367F7383DEC}"/>
          </ac:spMkLst>
        </pc:spChg>
        <pc:spChg chg="add mod">
          <ac:chgData name="Xinglin Yu" userId="4801e06f-c74b-485f-b362-ab0302cee3b8" providerId="ADAL" clId="{B219E4E9-D0F9-4A22-8F0E-5923D09F16A0}" dt="2022-09-08T16:24:37.707" v="4256" actId="14100"/>
          <ac:spMkLst>
            <pc:docMk/>
            <pc:sldMk cId="2290645299" sldId="258"/>
            <ac:spMk id="6" creationId="{4982F5B5-7825-0A9A-B1BF-373472188FD5}"/>
          </ac:spMkLst>
        </pc:spChg>
        <pc:spChg chg="add mod">
          <ac:chgData name="Xinglin Yu" userId="4801e06f-c74b-485f-b362-ab0302cee3b8" providerId="ADAL" clId="{B219E4E9-D0F9-4A22-8F0E-5923D09F16A0}" dt="2022-09-08T16:24:41.536" v="4257" actId="14100"/>
          <ac:spMkLst>
            <pc:docMk/>
            <pc:sldMk cId="2290645299" sldId="258"/>
            <ac:spMk id="9" creationId="{3E9EB22F-9EA0-7C24-B94B-65BD91574564}"/>
          </ac:spMkLst>
        </pc:spChg>
        <pc:graphicFrameChg chg="add mod modGraphic">
          <ac:chgData name="Xinglin Yu" userId="4801e06f-c74b-485f-b362-ab0302cee3b8" providerId="ADAL" clId="{B219E4E9-D0F9-4A22-8F0E-5923D09F16A0}" dt="2022-09-06T16:34:01.819" v="3879" actId="1076"/>
          <ac:graphicFrameMkLst>
            <pc:docMk/>
            <pc:sldMk cId="2290645299" sldId="258"/>
            <ac:graphicFrameMk id="2" creationId="{8C9D9A32-D9D2-BB17-9617-9EFF03FB8526}"/>
          </ac:graphicFrameMkLst>
        </pc:graphicFrameChg>
        <pc:picChg chg="del">
          <ac:chgData name="Xinglin Yu" userId="4801e06f-c74b-485f-b362-ab0302cee3b8" providerId="ADAL" clId="{B219E4E9-D0F9-4A22-8F0E-5923D09F16A0}" dt="2022-09-04T00:39:15.278" v="351" actId="478"/>
          <ac:picMkLst>
            <pc:docMk/>
            <pc:sldMk cId="2290645299" sldId="258"/>
            <ac:picMk id="4" creationId="{FDB7F246-F4EC-7D36-BEA4-0EDDEE2E6F2A}"/>
          </ac:picMkLst>
        </pc:picChg>
        <pc:picChg chg="del">
          <ac:chgData name="Xinglin Yu" userId="4801e06f-c74b-485f-b362-ab0302cee3b8" providerId="ADAL" clId="{B219E4E9-D0F9-4A22-8F0E-5923D09F16A0}" dt="2022-09-04T00:39:16.039" v="352" actId="478"/>
          <ac:picMkLst>
            <pc:docMk/>
            <pc:sldMk cId="2290645299" sldId="258"/>
            <ac:picMk id="6" creationId="{5E0812D7-37D2-709F-EAC9-415DCC1133AC}"/>
          </ac:picMkLst>
        </pc:picChg>
        <pc:picChg chg="del">
          <ac:chgData name="Xinglin Yu" userId="4801e06f-c74b-485f-b362-ab0302cee3b8" providerId="ADAL" clId="{B219E4E9-D0F9-4A22-8F0E-5923D09F16A0}" dt="2022-09-04T00:39:16.780" v="353" actId="478"/>
          <ac:picMkLst>
            <pc:docMk/>
            <pc:sldMk cId="2290645299" sldId="258"/>
            <ac:picMk id="8" creationId="{4ECFABA6-5474-3BDE-E5A3-CA589F3C7783}"/>
          </ac:picMkLst>
        </pc:picChg>
        <pc:picChg chg="del">
          <ac:chgData name="Xinglin Yu" userId="4801e06f-c74b-485f-b362-ab0302cee3b8" providerId="ADAL" clId="{B219E4E9-D0F9-4A22-8F0E-5923D09F16A0}" dt="2022-09-04T00:39:17.253" v="354" actId="478"/>
          <ac:picMkLst>
            <pc:docMk/>
            <pc:sldMk cId="2290645299" sldId="258"/>
            <ac:picMk id="10" creationId="{1BB1FAB7-4219-75E3-304E-E262EAAA0EA3}"/>
          </ac:picMkLst>
        </pc:picChg>
        <pc:cxnChg chg="del">
          <ac:chgData name="Xinglin Yu" userId="4801e06f-c74b-485f-b362-ab0302cee3b8" providerId="ADAL" clId="{B219E4E9-D0F9-4A22-8F0E-5923D09F16A0}" dt="2022-09-04T00:35:55.544" v="350"/>
          <ac:cxnSpMkLst>
            <pc:docMk/>
            <pc:sldMk cId="2290645299" sldId="258"/>
            <ac:cxnSpMk id="70" creationId="{91B6081D-D3E8-4209-B85B-EB1C655A6272}"/>
          </ac:cxnSpMkLst>
        </pc:cxnChg>
        <pc:cxnChg chg="del">
          <ac:chgData name="Xinglin Yu" userId="4801e06f-c74b-485f-b362-ab0302cee3b8" providerId="ADAL" clId="{B219E4E9-D0F9-4A22-8F0E-5923D09F16A0}" dt="2022-09-04T00:35:55.544" v="350"/>
          <ac:cxnSpMkLst>
            <pc:docMk/>
            <pc:sldMk cId="2290645299" sldId="258"/>
            <ac:cxnSpMk id="71" creationId="{28CA55E4-1295-45C8-BA05-5A9E705B749A}"/>
          </ac:cxnSpMkLst>
        </pc:cxnChg>
        <pc:cxnChg chg="del">
          <ac:chgData name="Xinglin Yu" userId="4801e06f-c74b-485f-b362-ab0302cee3b8" providerId="ADAL" clId="{B219E4E9-D0F9-4A22-8F0E-5923D09F16A0}" dt="2022-09-04T00:35:55.544" v="350"/>
          <ac:cxnSpMkLst>
            <pc:docMk/>
            <pc:sldMk cId="2290645299" sldId="258"/>
            <ac:cxnSpMk id="72" creationId="{08C5794E-A9A1-4A23-AF68-C79A7822334C}"/>
          </ac:cxnSpMkLst>
        </pc:cxnChg>
      </pc:sldChg>
      <pc:sldChg chg="addSp delSp modSp add del mod setBg delDesignElem">
        <pc:chgData name="Xinglin Yu" userId="4801e06f-c74b-485f-b362-ab0302cee3b8" providerId="ADAL" clId="{B219E4E9-D0F9-4A22-8F0E-5923D09F16A0}" dt="2022-09-04T14:53:22.741" v="1554" actId="47"/>
        <pc:sldMkLst>
          <pc:docMk/>
          <pc:sldMk cId="150689879" sldId="259"/>
        </pc:sldMkLst>
        <pc:spChg chg="del mod">
          <ac:chgData name="Xinglin Yu" userId="4801e06f-c74b-485f-b362-ab0302cee3b8" providerId="ADAL" clId="{B219E4E9-D0F9-4A22-8F0E-5923D09F16A0}" dt="2022-09-04T14:50:03.672" v="1529" actId="21"/>
          <ac:spMkLst>
            <pc:docMk/>
            <pc:sldMk cId="150689879" sldId="259"/>
            <ac:spMk id="11" creationId="{FFA7AE5C-290D-18C3-DF42-211D85F08D1A}"/>
          </ac:spMkLst>
        </pc:spChg>
        <pc:spChg chg="del mod">
          <ac:chgData name="Xinglin Yu" userId="4801e06f-c74b-485f-b362-ab0302cee3b8" providerId="ADAL" clId="{B219E4E9-D0F9-4A22-8F0E-5923D09F16A0}" dt="2022-09-04T14:50:03.672" v="1529" actId="21"/>
          <ac:spMkLst>
            <pc:docMk/>
            <pc:sldMk cId="150689879" sldId="259"/>
            <ac:spMk id="13" creationId="{A0B32A87-DCB0-0FB9-06B3-C28F516C4583}"/>
          </ac:spMkLst>
        </pc:spChg>
        <pc:spChg chg="mod">
          <ac:chgData name="Xinglin Yu" userId="4801e06f-c74b-485f-b362-ab0302cee3b8" providerId="ADAL" clId="{B219E4E9-D0F9-4A22-8F0E-5923D09F16A0}" dt="2022-09-04T13:17:58.436" v="515" actId="1076"/>
          <ac:spMkLst>
            <pc:docMk/>
            <pc:sldMk cId="150689879" sldId="259"/>
            <ac:spMk id="16" creationId="{291C0633-5BFE-EA37-1EC0-1DEECB039946}"/>
          </ac:spMkLst>
        </pc:spChg>
        <pc:spChg chg="mod">
          <ac:chgData name="Xinglin Yu" userId="4801e06f-c74b-485f-b362-ab0302cee3b8" providerId="ADAL" clId="{B219E4E9-D0F9-4A22-8F0E-5923D09F16A0}" dt="2022-09-04T13:18:07.774" v="523" actId="1076"/>
          <ac:spMkLst>
            <pc:docMk/>
            <pc:sldMk cId="150689879" sldId="259"/>
            <ac:spMk id="20" creationId="{9469514F-E6A9-E3E3-B75C-CE03A9A4C121}"/>
          </ac:spMkLst>
        </pc:spChg>
        <pc:picChg chg="add del mod">
          <ac:chgData name="Xinglin Yu" userId="4801e06f-c74b-485f-b362-ab0302cee3b8" providerId="ADAL" clId="{B219E4E9-D0F9-4A22-8F0E-5923D09F16A0}" dt="2022-09-04T13:15:27.252" v="461" actId="478"/>
          <ac:picMkLst>
            <pc:docMk/>
            <pc:sldMk cId="150689879" sldId="259"/>
            <ac:picMk id="3" creationId="{CED6B266-36A8-9B58-9404-0716BCBE6EA2}"/>
          </ac:picMkLst>
        </pc:picChg>
        <pc:picChg chg="del">
          <ac:chgData name="Xinglin Yu" userId="4801e06f-c74b-485f-b362-ab0302cee3b8" providerId="ADAL" clId="{B219E4E9-D0F9-4A22-8F0E-5923D09F16A0}" dt="2022-09-04T00:41:55.034" v="426" actId="478"/>
          <ac:picMkLst>
            <pc:docMk/>
            <pc:sldMk cId="150689879" sldId="259"/>
            <ac:picMk id="4" creationId="{FDB7F246-F4EC-7D36-BEA4-0EDDEE2E6F2A}"/>
          </ac:picMkLst>
        </pc:picChg>
        <pc:picChg chg="del">
          <ac:chgData name="Xinglin Yu" userId="4801e06f-c74b-485f-b362-ab0302cee3b8" providerId="ADAL" clId="{B219E4E9-D0F9-4A22-8F0E-5923D09F16A0}" dt="2022-09-04T00:41:56.047" v="427" actId="478"/>
          <ac:picMkLst>
            <pc:docMk/>
            <pc:sldMk cId="150689879" sldId="259"/>
            <ac:picMk id="6" creationId="{5E0812D7-37D2-709F-EAC9-415DCC1133AC}"/>
          </ac:picMkLst>
        </pc:picChg>
        <pc:picChg chg="add del mod">
          <ac:chgData name="Xinglin Yu" userId="4801e06f-c74b-485f-b362-ab0302cee3b8" providerId="ADAL" clId="{B219E4E9-D0F9-4A22-8F0E-5923D09F16A0}" dt="2022-09-04T13:15:29.482" v="462" actId="478"/>
          <ac:picMkLst>
            <pc:docMk/>
            <pc:sldMk cId="150689879" sldId="259"/>
            <ac:picMk id="7" creationId="{56E85550-785F-D215-81F0-C22DAEA7A48F}"/>
          </ac:picMkLst>
        </pc:picChg>
        <pc:picChg chg="del">
          <ac:chgData name="Xinglin Yu" userId="4801e06f-c74b-485f-b362-ab0302cee3b8" providerId="ADAL" clId="{B219E4E9-D0F9-4A22-8F0E-5923D09F16A0}" dt="2022-09-04T00:41:57.125" v="428" actId="478"/>
          <ac:picMkLst>
            <pc:docMk/>
            <pc:sldMk cId="150689879" sldId="259"/>
            <ac:picMk id="8" creationId="{4ECFABA6-5474-3BDE-E5A3-CA589F3C7783}"/>
          </ac:picMkLst>
        </pc:picChg>
        <pc:picChg chg="del">
          <ac:chgData name="Xinglin Yu" userId="4801e06f-c74b-485f-b362-ab0302cee3b8" providerId="ADAL" clId="{B219E4E9-D0F9-4A22-8F0E-5923D09F16A0}" dt="2022-09-04T00:41:57.915" v="429" actId="478"/>
          <ac:picMkLst>
            <pc:docMk/>
            <pc:sldMk cId="150689879" sldId="259"/>
            <ac:picMk id="10" creationId="{1BB1FAB7-4219-75E3-304E-E262EAAA0EA3}"/>
          </ac:picMkLst>
        </pc:picChg>
        <pc:picChg chg="add mod">
          <ac:chgData name="Xinglin Yu" userId="4801e06f-c74b-485f-b362-ab0302cee3b8" providerId="ADAL" clId="{B219E4E9-D0F9-4A22-8F0E-5923D09F16A0}" dt="2022-09-04T00:43:04.098" v="447" actId="14100"/>
          <ac:picMkLst>
            <pc:docMk/>
            <pc:sldMk cId="150689879" sldId="259"/>
            <ac:picMk id="12" creationId="{FAA4ABF6-BA1C-0433-638B-5B34C704E804}"/>
          </ac:picMkLst>
        </pc:picChg>
        <pc:picChg chg="add del mod">
          <ac:chgData name="Xinglin Yu" userId="4801e06f-c74b-485f-b362-ab0302cee3b8" providerId="ADAL" clId="{B219E4E9-D0F9-4A22-8F0E-5923D09F16A0}" dt="2022-09-04T14:50:03.672" v="1529" actId="21"/>
          <ac:picMkLst>
            <pc:docMk/>
            <pc:sldMk cId="150689879" sldId="259"/>
            <ac:picMk id="15" creationId="{EA5CC40E-0049-3764-C3F8-1109905CAE75}"/>
          </ac:picMkLst>
        </pc:picChg>
        <pc:picChg chg="add del mod">
          <ac:chgData name="Xinglin Yu" userId="4801e06f-c74b-485f-b362-ab0302cee3b8" providerId="ADAL" clId="{B219E4E9-D0F9-4A22-8F0E-5923D09F16A0}" dt="2022-09-04T14:50:03.672" v="1529" actId="21"/>
          <ac:picMkLst>
            <pc:docMk/>
            <pc:sldMk cId="150689879" sldId="259"/>
            <ac:picMk id="18" creationId="{E22C9A7A-71FD-4893-2D9A-62AB705D94C0}"/>
          </ac:picMkLst>
        </pc:picChg>
        <pc:cxnChg chg="del">
          <ac:chgData name="Xinglin Yu" userId="4801e06f-c74b-485f-b362-ab0302cee3b8" providerId="ADAL" clId="{B219E4E9-D0F9-4A22-8F0E-5923D09F16A0}" dt="2022-09-04T00:41:18.005" v="425"/>
          <ac:cxnSpMkLst>
            <pc:docMk/>
            <pc:sldMk cId="150689879" sldId="259"/>
            <ac:cxnSpMk id="70" creationId="{91B6081D-D3E8-4209-B85B-EB1C655A6272}"/>
          </ac:cxnSpMkLst>
        </pc:cxnChg>
        <pc:cxnChg chg="del">
          <ac:chgData name="Xinglin Yu" userId="4801e06f-c74b-485f-b362-ab0302cee3b8" providerId="ADAL" clId="{B219E4E9-D0F9-4A22-8F0E-5923D09F16A0}" dt="2022-09-04T00:41:18.005" v="425"/>
          <ac:cxnSpMkLst>
            <pc:docMk/>
            <pc:sldMk cId="150689879" sldId="259"/>
            <ac:cxnSpMk id="71" creationId="{28CA55E4-1295-45C8-BA05-5A9E705B749A}"/>
          </ac:cxnSpMkLst>
        </pc:cxnChg>
        <pc:cxnChg chg="del">
          <ac:chgData name="Xinglin Yu" userId="4801e06f-c74b-485f-b362-ab0302cee3b8" providerId="ADAL" clId="{B219E4E9-D0F9-4A22-8F0E-5923D09F16A0}" dt="2022-09-04T00:41:18.005" v="425"/>
          <ac:cxnSpMkLst>
            <pc:docMk/>
            <pc:sldMk cId="150689879" sldId="259"/>
            <ac:cxnSpMk id="72" creationId="{08C5794E-A9A1-4A23-AF68-C79A7822334C}"/>
          </ac:cxnSpMkLst>
        </pc:cxnChg>
      </pc:sldChg>
      <pc:sldChg chg="add del">
        <pc:chgData name="Xinglin Yu" userId="4801e06f-c74b-485f-b362-ab0302cee3b8" providerId="ADAL" clId="{B219E4E9-D0F9-4A22-8F0E-5923D09F16A0}" dt="2022-09-04T14:10:58.484" v="890" actId="47"/>
        <pc:sldMkLst>
          <pc:docMk/>
          <pc:sldMk cId="2466808672" sldId="260"/>
        </pc:sldMkLst>
      </pc:sldChg>
      <pc:sldChg chg="addSp delSp add del setBg delDesignElem">
        <pc:chgData name="Xinglin Yu" userId="4801e06f-c74b-485f-b362-ab0302cee3b8" providerId="ADAL" clId="{B219E4E9-D0F9-4A22-8F0E-5923D09F16A0}" dt="2022-09-04T13:18:59.154" v="529"/>
        <pc:sldMkLst>
          <pc:docMk/>
          <pc:sldMk cId="2476131970" sldId="260"/>
        </pc:sldMkLst>
        <pc:cxnChg chg="add del">
          <ac:chgData name="Xinglin Yu" userId="4801e06f-c74b-485f-b362-ab0302cee3b8" providerId="ADAL" clId="{B219E4E9-D0F9-4A22-8F0E-5923D09F16A0}" dt="2022-09-04T13:18:59.154" v="529"/>
          <ac:cxnSpMkLst>
            <pc:docMk/>
            <pc:sldMk cId="2476131970" sldId="260"/>
            <ac:cxnSpMk id="70" creationId="{91B6081D-D3E8-4209-B85B-EB1C655A6272}"/>
          </ac:cxnSpMkLst>
        </pc:cxnChg>
        <pc:cxnChg chg="add del">
          <ac:chgData name="Xinglin Yu" userId="4801e06f-c74b-485f-b362-ab0302cee3b8" providerId="ADAL" clId="{B219E4E9-D0F9-4A22-8F0E-5923D09F16A0}" dt="2022-09-04T13:18:59.154" v="529"/>
          <ac:cxnSpMkLst>
            <pc:docMk/>
            <pc:sldMk cId="2476131970" sldId="260"/>
            <ac:cxnSpMk id="71" creationId="{28CA55E4-1295-45C8-BA05-5A9E705B749A}"/>
          </ac:cxnSpMkLst>
        </pc:cxnChg>
        <pc:cxnChg chg="add del">
          <ac:chgData name="Xinglin Yu" userId="4801e06f-c74b-485f-b362-ab0302cee3b8" providerId="ADAL" clId="{B219E4E9-D0F9-4A22-8F0E-5923D09F16A0}" dt="2022-09-04T13:18:59.154" v="529"/>
          <ac:cxnSpMkLst>
            <pc:docMk/>
            <pc:sldMk cId="2476131970" sldId="260"/>
            <ac:cxnSpMk id="72" creationId="{08C5794E-A9A1-4A23-AF68-C79A7822334C}"/>
          </ac:cxnSpMkLst>
        </pc:cxnChg>
      </pc:sldChg>
      <pc:sldChg chg="addSp delSp modSp add mod modNotesTx">
        <pc:chgData name="Xinglin Yu" userId="4801e06f-c74b-485f-b362-ab0302cee3b8" providerId="ADAL" clId="{B219E4E9-D0F9-4A22-8F0E-5923D09F16A0}" dt="2022-09-08T16:25:58.428" v="4305" actId="20577"/>
        <pc:sldMkLst>
          <pc:docMk/>
          <pc:sldMk cId="3424920307" sldId="260"/>
        </pc:sldMkLst>
        <pc:spChg chg="add del mod">
          <ac:chgData name="Xinglin Yu" userId="4801e06f-c74b-485f-b362-ab0302cee3b8" providerId="ADAL" clId="{B219E4E9-D0F9-4A22-8F0E-5923D09F16A0}" dt="2022-09-05T00:24:38.530" v="2137" actId="478"/>
          <ac:spMkLst>
            <pc:docMk/>
            <pc:sldMk cId="3424920307" sldId="260"/>
            <ac:spMk id="3" creationId="{74341C68-16ED-BFEA-D82B-9EE1BB0CDA44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4" creationId="{598B65B9-4E7E-41B1-720D-23F935DEB2A2}"/>
          </ac:spMkLst>
        </pc:spChg>
        <pc:spChg chg="mod">
          <ac:chgData name="Xinglin Yu" userId="4801e06f-c74b-485f-b362-ab0302cee3b8" providerId="ADAL" clId="{B219E4E9-D0F9-4A22-8F0E-5923D09F16A0}" dt="2022-09-05T00:28:39.421" v="2211" actId="20577"/>
          <ac:spMkLst>
            <pc:docMk/>
            <pc:sldMk cId="3424920307" sldId="260"/>
            <ac:spMk id="5" creationId="{5648FAB5-B078-DF01-D0A6-1367F7383DEC}"/>
          </ac:spMkLst>
        </pc:spChg>
        <pc:spChg chg="add mod">
          <ac:chgData name="Xinglin Yu" userId="4801e06f-c74b-485f-b362-ab0302cee3b8" providerId="ADAL" clId="{B219E4E9-D0F9-4A22-8F0E-5923D09F16A0}" dt="2022-09-05T00:31:18.996" v="2240" actId="207"/>
          <ac:spMkLst>
            <pc:docMk/>
            <pc:sldMk cId="3424920307" sldId="260"/>
            <ac:spMk id="7" creationId="{F68C8CE6-9971-CA4E-7D39-A03A2E6B4703}"/>
          </ac:spMkLst>
        </pc:spChg>
        <pc:spChg chg="add del mod">
          <ac:chgData name="Xinglin Yu" userId="4801e06f-c74b-485f-b362-ab0302cee3b8" providerId="ADAL" clId="{B219E4E9-D0F9-4A22-8F0E-5923D09F16A0}" dt="2022-09-05T00:20:35.306" v="2066" actId="478"/>
          <ac:spMkLst>
            <pc:docMk/>
            <pc:sldMk cId="3424920307" sldId="260"/>
            <ac:spMk id="9" creationId="{2CEE3727-D380-60C1-DAEA-1954BC9D697E}"/>
          </ac:spMkLst>
        </pc:spChg>
        <pc:spChg chg="add del">
          <ac:chgData name="Xinglin Yu" userId="4801e06f-c74b-485f-b362-ab0302cee3b8" providerId="ADAL" clId="{B219E4E9-D0F9-4A22-8F0E-5923D09F16A0}" dt="2022-09-05T00:20:56.039" v="2068" actId="22"/>
          <ac:spMkLst>
            <pc:docMk/>
            <pc:sldMk cId="3424920307" sldId="260"/>
            <ac:spMk id="11" creationId="{53CFEDDF-6F45-244F-3F02-ADD98302CF71}"/>
          </ac:spMkLst>
        </pc:spChg>
        <pc:spChg chg="add del mod">
          <ac:chgData name="Xinglin Yu" userId="4801e06f-c74b-485f-b362-ab0302cee3b8" providerId="ADAL" clId="{B219E4E9-D0F9-4A22-8F0E-5923D09F16A0}" dt="2022-09-05T00:22:59.071" v="2084" actId="478"/>
          <ac:spMkLst>
            <pc:docMk/>
            <pc:sldMk cId="3424920307" sldId="260"/>
            <ac:spMk id="13" creationId="{F87FD06A-A54C-8ACA-8E58-0C4BC4EFE6C7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15" creationId="{FCC0F65C-B37E-36D1-AFED-C7081A0B710D}"/>
          </ac:spMkLst>
        </pc:spChg>
        <pc:spChg chg="add mod">
          <ac:chgData name="Xinglin Yu" userId="4801e06f-c74b-485f-b362-ab0302cee3b8" providerId="ADAL" clId="{B219E4E9-D0F9-4A22-8F0E-5923D09F16A0}" dt="2022-09-08T16:13:34.940" v="4248" actId="20577"/>
          <ac:spMkLst>
            <pc:docMk/>
            <pc:sldMk cId="3424920307" sldId="260"/>
            <ac:spMk id="16" creationId="{F68C8CE6-9971-CA4E-7D39-A03A2E6B4703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18" creationId="{7F816FB8-4B28-11A4-F329-4708FADE7DD9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34" creationId="{0C7ADE82-33F5-BC10-7697-44CA2D82954C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36" creationId="{901B226D-D1EE-C4B3-75A7-B2158ACA74F4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37" creationId="{AC47117D-D49A-D6CA-E61B-B6F6EF309D7E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39" creationId="{3F7BFE2B-9A7D-4495-0D57-79F25813C4A9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41" creationId="{0BBE6C27-EE6F-2F08-2250-DAEB162EBCF7}"/>
          </ac:spMkLst>
        </pc:spChg>
        <pc:spChg chg="add mod">
          <ac:chgData name="Xinglin Yu" userId="4801e06f-c74b-485f-b362-ab0302cee3b8" providerId="ADAL" clId="{B219E4E9-D0F9-4A22-8F0E-5923D09F16A0}" dt="2022-09-05T00:30:52.173" v="2239" actId="1076"/>
          <ac:spMkLst>
            <pc:docMk/>
            <pc:sldMk cId="3424920307" sldId="260"/>
            <ac:spMk id="43" creationId="{57BCFF40-46E9-A8C7-5C9D-F99FA5D6FC11}"/>
          </ac:spMkLst>
        </pc:spChg>
        <pc:spChg chg="add mod">
          <ac:chgData name="Xinglin Yu" userId="4801e06f-c74b-485f-b362-ab0302cee3b8" providerId="ADAL" clId="{B219E4E9-D0F9-4A22-8F0E-5923D09F16A0}" dt="2022-09-05T00:50:16.820" v="2431" actId="1076"/>
          <ac:spMkLst>
            <pc:docMk/>
            <pc:sldMk cId="3424920307" sldId="260"/>
            <ac:spMk id="45" creationId="{41260629-AC55-095F-A72E-869C803182F9}"/>
          </ac:spMkLst>
        </pc:spChg>
        <pc:graphicFrameChg chg="del">
          <ac:chgData name="Xinglin Yu" userId="4801e06f-c74b-485f-b362-ab0302cee3b8" providerId="ADAL" clId="{B219E4E9-D0F9-4A22-8F0E-5923D09F16A0}" dt="2022-09-04T14:11:30.783" v="909" actId="478"/>
          <ac:graphicFrameMkLst>
            <pc:docMk/>
            <pc:sldMk cId="3424920307" sldId="260"/>
            <ac:graphicFrameMk id="2" creationId="{8C9D9A32-D9D2-BB17-9617-9EFF03FB8526}"/>
          </ac:graphicFrameMkLst>
        </pc:graphicFrameChg>
        <pc:cxnChg chg="add mod">
          <ac:chgData name="Xinglin Yu" userId="4801e06f-c74b-485f-b362-ab0302cee3b8" providerId="ADAL" clId="{B219E4E9-D0F9-4A22-8F0E-5923D09F16A0}" dt="2022-09-05T00:30:52.173" v="2239" actId="1076"/>
          <ac:cxnSpMkLst>
            <pc:docMk/>
            <pc:sldMk cId="3424920307" sldId="260"/>
            <ac:cxnSpMk id="20" creationId="{714ED53C-16C0-6610-43A5-1414834A354A}"/>
          </ac:cxnSpMkLst>
        </pc:cxnChg>
        <pc:cxnChg chg="add mod">
          <ac:chgData name="Xinglin Yu" userId="4801e06f-c74b-485f-b362-ab0302cee3b8" providerId="ADAL" clId="{B219E4E9-D0F9-4A22-8F0E-5923D09F16A0}" dt="2022-09-05T00:30:52.173" v="2239" actId="1076"/>
          <ac:cxnSpMkLst>
            <pc:docMk/>
            <pc:sldMk cId="3424920307" sldId="260"/>
            <ac:cxnSpMk id="22" creationId="{F23D6BA7-4D5B-148A-6DBF-8E41BF405A51}"/>
          </ac:cxnSpMkLst>
        </pc:cxnChg>
        <pc:cxnChg chg="add mod">
          <ac:chgData name="Xinglin Yu" userId="4801e06f-c74b-485f-b362-ab0302cee3b8" providerId="ADAL" clId="{B219E4E9-D0F9-4A22-8F0E-5923D09F16A0}" dt="2022-09-05T00:30:52.173" v="2239" actId="1076"/>
          <ac:cxnSpMkLst>
            <pc:docMk/>
            <pc:sldMk cId="3424920307" sldId="260"/>
            <ac:cxnSpMk id="26" creationId="{6912C1D7-B21D-E8C5-C6A5-69A7A33DEB27}"/>
          </ac:cxnSpMkLst>
        </pc:cxnChg>
        <pc:cxnChg chg="add mod">
          <ac:chgData name="Xinglin Yu" userId="4801e06f-c74b-485f-b362-ab0302cee3b8" providerId="ADAL" clId="{B219E4E9-D0F9-4A22-8F0E-5923D09F16A0}" dt="2022-09-05T00:30:52.173" v="2239" actId="1076"/>
          <ac:cxnSpMkLst>
            <pc:docMk/>
            <pc:sldMk cId="3424920307" sldId="260"/>
            <ac:cxnSpMk id="30" creationId="{1F5A642D-66AF-0DBD-C1AB-5B0016292221}"/>
          </ac:cxnSpMkLst>
        </pc:cxnChg>
        <pc:cxnChg chg="add mod">
          <ac:chgData name="Xinglin Yu" userId="4801e06f-c74b-485f-b362-ab0302cee3b8" providerId="ADAL" clId="{B219E4E9-D0F9-4A22-8F0E-5923D09F16A0}" dt="2022-09-05T00:30:52.173" v="2239" actId="1076"/>
          <ac:cxnSpMkLst>
            <pc:docMk/>
            <pc:sldMk cId="3424920307" sldId="260"/>
            <ac:cxnSpMk id="47" creationId="{E2713275-79E1-FE1F-2905-482EFBDDD34E}"/>
          </ac:cxnSpMkLst>
        </pc:cxnChg>
      </pc:sldChg>
      <pc:sldChg chg="addSp delSp modSp add mod ord">
        <pc:chgData name="Xinglin Yu" userId="4801e06f-c74b-485f-b362-ab0302cee3b8" providerId="ADAL" clId="{B219E4E9-D0F9-4A22-8F0E-5923D09F16A0}" dt="2022-09-09T05:02:02.267" v="4898" actId="1076"/>
        <pc:sldMkLst>
          <pc:docMk/>
          <pc:sldMk cId="595953494" sldId="261"/>
        </pc:sldMkLst>
        <pc:spChg chg="add mod">
          <ac:chgData name="Xinglin Yu" userId="4801e06f-c74b-485f-b362-ab0302cee3b8" providerId="ADAL" clId="{B219E4E9-D0F9-4A22-8F0E-5923D09F16A0}" dt="2022-09-07T00:08:00.431" v="3921" actId="20577"/>
          <ac:spMkLst>
            <pc:docMk/>
            <pc:sldMk cId="595953494" sldId="261"/>
            <ac:spMk id="3" creationId="{8D2E8190-4458-148C-C599-1E00804273F1}"/>
          </ac:spMkLst>
        </pc:spChg>
        <pc:spChg chg="add mod">
          <ac:chgData name="Xinglin Yu" userId="4801e06f-c74b-485f-b362-ab0302cee3b8" providerId="ADAL" clId="{B219E4E9-D0F9-4A22-8F0E-5923D09F16A0}" dt="2022-09-09T00:22:01.536" v="4875" actId="113"/>
          <ac:spMkLst>
            <pc:docMk/>
            <pc:sldMk cId="595953494" sldId="261"/>
            <ac:spMk id="4" creationId="{15FC5C15-D85D-7527-D160-E066DA638B09}"/>
          </ac:spMkLst>
        </pc:spChg>
        <pc:spChg chg="mod">
          <ac:chgData name="Xinglin Yu" userId="4801e06f-c74b-485f-b362-ab0302cee3b8" providerId="ADAL" clId="{B219E4E9-D0F9-4A22-8F0E-5923D09F16A0}" dt="2022-09-04T14:11:24.884" v="908" actId="20577"/>
          <ac:spMkLst>
            <pc:docMk/>
            <pc:sldMk cId="595953494" sldId="261"/>
            <ac:spMk id="5" creationId="{5648FAB5-B078-DF01-D0A6-1367F7383DEC}"/>
          </ac:spMkLst>
        </pc:spChg>
        <pc:spChg chg="add mod">
          <ac:chgData name="Xinglin Yu" userId="4801e06f-c74b-485f-b362-ab0302cee3b8" providerId="ADAL" clId="{B219E4E9-D0F9-4A22-8F0E-5923D09F16A0}" dt="2022-09-09T05:02:02.267" v="4898" actId="1076"/>
          <ac:spMkLst>
            <pc:docMk/>
            <pc:sldMk cId="595953494" sldId="261"/>
            <ac:spMk id="7" creationId="{014FFC2D-9688-DFEB-DB91-D435E5B0CB8A}"/>
          </ac:spMkLst>
        </pc:spChg>
        <pc:spChg chg="add mod">
          <ac:chgData name="Xinglin Yu" userId="4801e06f-c74b-485f-b362-ab0302cee3b8" providerId="ADAL" clId="{B219E4E9-D0F9-4A22-8F0E-5923D09F16A0}" dt="2022-09-08T15:55:33.569" v="4152" actId="20577"/>
          <ac:spMkLst>
            <pc:docMk/>
            <pc:sldMk cId="595953494" sldId="261"/>
            <ac:spMk id="8" creationId="{0ACED1CD-BBB3-BD5D-E33A-487556796322}"/>
          </ac:spMkLst>
        </pc:spChg>
        <pc:spChg chg="add mod">
          <ac:chgData name="Xinglin Yu" userId="4801e06f-c74b-485f-b362-ab0302cee3b8" providerId="ADAL" clId="{B219E4E9-D0F9-4A22-8F0E-5923D09F16A0}" dt="2022-09-04T14:31:20.873" v="1258" actId="1076"/>
          <ac:spMkLst>
            <pc:docMk/>
            <pc:sldMk cId="595953494" sldId="261"/>
            <ac:spMk id="8" creationId="{E960A347-9B4F-C80C-BB5C-18730040B8DA}"/>
          </ac:spMkLst>
        </pc:spChg>
        <pc:spChg chg="add mod">
          <ac:chgData name="Xinglin Yu" userId="4801e06f-c74b-485f-b362-ab0302cee3b8" providerId="ADAL" clId="{B219E4E9-D0F9-4A22-8F0E-5923D09F16A0}" dt="2022-09-08T15:55:05.058" v="4135" actId="20577"/>
          <ac:spMkLst>
            <pc:docMk/>
            <pc:sldMk cId="595953494" sldId="261"/>
            <ac:spMk id="10" creationId="{6F367275-D32A-F880-FD20-0EBE72B3CDEB}"/>
          </ac:spMkLst>
        </pc:spChg>
        <pc:spChg chg="add mod">
          <ac:chgData name="Xinglin Yu" userId="4801e06f-c74b-485f-b362-ab0302cee3b8" providerId="ADAL" clId="{B219E4E9-D0F9-4A22-8F0E-5923D09F16A0}" dt="2022-09-08T15:55:20.734" v="4143" actId="20577"/>
          <ac:spMkLst>
            <pc:docMk/>
            <pc:sldMk cId="595953494" sldId="261"/>
            <ac:spMk id="14" creationId="{2DC6223E-45B3-7622-81C0-51245F616C76}"/>
          </ac:spMkLst>
        </pc:spChg>
        <pc:spChg chg="add mod">
          <ac:chgData name="Xinglin Yu" userId="4801e06f-c74b-485f-b362-ab0302cee3b8" providerId="ADAL" clId="{B219E4E9-D0F9-4A22-8F0E-5923D09F16A0}" dt="2022-09-04T14:31:20.873" v="1258" actId="1076"/>
          <ac:spMkLst>
            <pc:docMk/>
            <pc:sldMk cId="595953494" sldId="261"/>
            <ac:spMk id="16" creationId="{14647420-A79F-106B-CDAE-683B39B230E4}"/>
          </ac:spMkLst>
        </pc:spChg>
        <pc:spChg chg="add del mod">
          <ac:chgData name="Xinglin Yu" userId="4801e06f-c74b-485f-b362-ab0302cee3b8" providerId="ADAL" clId="{B219E4E9-D0F9-4A22-8F0E-5923D09F16A0}" dt="2022-09-04T14:26:31.949" v="1111" actId="478"/>
          <ac:spMkLst>
            <pc:docMk/>
            <pc:sldMk cId="595953494" sldId="261"/>
            <ac:spMk id="17" creationId="{E960A347-9B4F-C80C-BB5C-18730040B8DA}"/>
          </ac:spMkLst>
        </pc:spChg>
        <pc:spChg chg="add mod">
          <ac:chgData name="Xinglin Yu" userId="4801e06f-c74b-485f-b362-ab0302cee3b8" providerId="ADAL" clId="{B219E4E9-D0F9-4A22-8F0E-5923D09F16A0}" dt="2022-09-04T14:31:20.873" v="1258" actId="1076"/>
          <ac:spMkLst>
            <pc:docMk/>
            <pc:sldMk cId="595953494" sldId="261"/>
            <ac:spMk id="19" creationId="{1A802FFB-036C-3537-DD2A-2BA64B7DF624}"/>
          </ac:spMkLst>
        </pc:spChg>
        <pc:spChg chg="add mod">
          <ac:chgData name="Xinglin Yu" userId="4801e06f-c74b-485f-b362-ab0302cee3b8" providerId="ADAL" clId="{B219E4E9-D0F9-4A22-8F0E-5923D09F16A0}" dt="2022-09-07T00:13:47.847" v="3940" actId="1076"/>
          <ac:spMkLst>
            <pc:docMk/>
            <pc:sldMk cId="595953494" sldId="261"/>
            <ac:spMk id="25" creationId="{786EFF6D-17DC-2292-91A7-399949AA4B4C}"/>
          </ac:spMkLst>
        </pc:spChg>
        <pc:spChg chg="add mod">
          <ac:chgData name="Xinglin Yu" userId="4801e06f-c74b-485f-b362-ab0302cee3b8" providerId="ADAL" clId="{B219E4E9-D0F9-4A22-8F0E-5923D09F16A0}" dt="2022-09-08T15:55:37.256" v="4154" actId="20577"/>
          <ac:spMkLst>
            <pc:docMk/>
            <pc:sldMk cId="595953494" sldId="261"/>
            <ac:spMk id="29" creationId="{7C3FAE49-325C-6784-2AE0-B06034C6C28E}"/>
          </ac:spMkLst>
        </pc:spChg>
        <pc:graphicFrameChg chg="del">
          <ac:chgData name="Xinglin Yu" userId="4801e06f-c74b-485f-b362-ab0302cee3b8" providerId="ADAL" clId="{B219E4E9-D0F9-4A22-8F0E-5923D09F16A0}" dt="2022-09-04T14:11:34.918" v="910" actId="478"/>
          <ac:graphicFrameMkLst>
            <pc:docMk/>
            <pc:sldMk cId="595953494" sldId="261"/>
            <ac:graphicFrameMk id="2" creationId="{8C9D9A32-D9D2-BB17-9617-9EFF03FB8526}"/>
          </ac:graphicFrameMkLst>
        </pc:graphicFrameChg>
        <pc:picChg chg="add mod">
          <ac:chgData name="Xinglin Yu" userId="4801e06f-c74b-485f-b362-ab0302cee3b8" providerId="ADAL" clId="{B219E4E9-D0F9-4A22-8F0E-5923D09F16A0}" dt="2022-09-07T02:23:42.112" v="4061" actId="1076"/>
          <ac:picMkLst>
            <pc:docMk/>
            <pc:sldMk cId="595953494" sldId="261"/>
            <ac:picMk id="11" creationId="{D3F7F422-DE12-7D5D-397A-88246FCBBA0D}"/>
          </ac:picMkLst>
        </pc:picChg>
        <pc:picChg chg="add mod">
          <ac:chgData name="Xinglin Yu" userId="4801e06f-c74b-485f-b362-ab0302cee3b8" providerId="ADAL" clId="{B219E4E9-D0F9-4A22-8F0E-5923D09F16A0}" dt="2022-09-04T14:31:13.480" v="1257" actId="1035"/>
          <ac:picMkLst>
            <pc:docMk/>
            <pc:sldMk cId="595953494" sldId="261"/>
            <ac:picMk id="12" creationId="{EEA46456-01A3-A24A-DA53-BA5E74054E0E}"/>
          </ac:picMkLst>
        </pc:picChg>
        <pc:picChg chg="add mod">
          <ac:chgData name="Xinglin Yu" userId="4801e06f-c74b-485f-b362-ab0302cee3b8" providerId="ADAL" clId="{B219E4E9-D0F9-4A22-8F0E-5923D09F16A0}" dt="2022-09-07T02:24:09.886" v="4068" actId="14100"/>
          <ac:picMkLst>
            <pc:docMk/>
            <pc:sldMk cId="595953494" sldId="261"/>
            <ac:picMk id="13" creationId="{BAB22BE5-4879-0C2E-9B2D-C4CBFCFE223D}"/>
          </ac:picMkLst>
        </pc:picChg>
        <pc:picChg chg="add mod">
          <ac:chgData name="Xinglin Yu" userId="4801e06f-c74b-485f-b362-ab0302cee3b8" providerId="ADAL" clId="{B219E4E9-D0F9-4A22-8F0E-5923D09F16A0}" dt="2022-09-07T02:24:22.070" v="4071" actId="14100"/>
          <ac:picMkLst>
            <pc:docMk/>
            <pc:sldMk cId="595953494" sldId="261"/>
            <ac:picMk id="16" creationId="{AD4ACC28-5273-EE06-942E-3626A276B5D3}"/>
          </ac:picMkLst>
        </pc:picChg>
        <pc:picChg chg="add mod">
          <ac:chgData name="Xinglin Yu" userId="4801e06f-c74b-485f-b362-ab0302cee3b8" providerId="ADAL" clId="{B219E4E9-D0F9-4A22-8F0E-5923D09F16A0}" dt="2022-09-04T14:31:20.873" v="1258" actId="1076"/>
          <ac:picMkLst>
            <pc:docMk/>
            <pc:sldMk cId="595953494" sldId="261"/>
            <ac:picMk id="21" creationId="{63B7039F-B0DA-4771-16F5-AC9CB9DB9C4E}"/>
          </ac:picMkLst>
        </pc:picChg>
        <pc:picChg chg="add mod">
          <ac:chgData name="Xinglin Yu" userId="4801e06f-c74b-485f-b362-ab0302cee3b8" providerId="ADAL" clId="{B219E4E9-D0F9-4A22-8F0E-5923D09F16A0}" dt="2022-09-04T14:31:20.873" v="1258" actId="1076"/>
          <ac:picMkLst>
            <pc:docMk/>
            <pc:sldMk cId="595953494" sldId="261"/>
            <ac:picMk id="23" creationId="{D62D813A-51AC-A819-8357-DBA15434AD07}"/>
          </ac:picMkLst>
        </pc:picChg>
        <pc:picChg chg="add del mod">
          <ac:chgData name="Xinglin Yu" userId="4801e06f-c74b-485f-b362-ab0302cee3b8" providerId="ADAL" clId="{B219E4E9-D0F9-4A22-8F0E-5923D09F16A0}" dt="2022-09-07T00:12:35.101" v="3934" actId="478"/>
          <ac:picMkLst>
            <pc:docMk/>
            <pc:sldMk cId="595953494" sldId="261"/>
            <ac:picMk id="27" creationId="{C0AC78F6-16BB-A722-0E1B-E40F4F9EBAE4}"/>
          </ac:picMkLst>
        </pc:picChg>
        <pc:picChg chg="add mod">
          <ac:chgData name="Xinglin Yu" userId="4801e06f-c74b-485f-b362-ab0302cee3b8" providerId="ADAL" clId="{B219E4E9-D0F9-4A22-8F0E-5923D09F16A0}" dt="2022-09-04T14:33:51.210" v="1303" actId="1076"/>
          <ac:picMkLst>
            <pc:docMk/>
            <pc:sldMk cId="595953494" sldId="261"/>
            <ac:picMk id="31" creationId="{6CB2676F-CC9D-72D4-5CC3-3FBEA7EBF0F7}"/>
          </ac:picMkLst>
        </pc:picChg>
      </pc:sldChg>
      <pc:sldChg chg="addSp delSp modSp add mod">
        <pc:chgData name="Xinglin Yu" userId="4801e06f-c74b-485f-b362-ab0302cee3b8" providerId="ADAL" clId="{B219E4E9-D0F9-4A22-8F0E-5923D09F16A0}" dt="2022-09-09T00:58:41.880" v="4896" actId="14100"/>
        <pc:sldMkLst>
          <pc:docMk/>
          <pc:sldMk cId="794687183" sldId="262"/>
        </pc:sldMkLst>
        <pc:spChg chg="del mod">
          <ac:chgData name="Xinglin Yu" userId="4801e06f-c74b-485f-b362-ab0302cee3b8" providerId="ADAL" clId="{B219E4E9-D0F9-4A22-8F0E-5923D09F16A0}" dt="2022-09-07T00:15:09.495" v="3954" actId="478"/>
          <ac:spMkLst>
            <pc:docMk/>
            <pc:sldMk cId="794687183" sldId="262"/>
            <ac:spMk id="4" creationId="{15FC5C15-D85D-7527-D160-E066DA638B09}"/>
          </ac:spMkLst>
        </pc:spChg>
        <pc:spChg chg="add mod">
          <ac:chgData name="Xinglin Yu" userId="4801e06f-c74b-485f-b362-ab0302cee3b8" providerId="ADAL" clId="{B219E4E9-D0F9-4A22-8F0E-5923D09F16A0}" dt="2022-09-08T15:59:26.522" v="4212" actId="20577"/>
          <ac:spMkLst>
            <pc:docMk/>
            <pc:sldMk cId="794687183" sldId="262"/>
            <ac:spMk id="4" creationId="{52809BED-F80A-F5E4-AD8E-9EA12A10FA6B}"/>
          </ac:spMkLst>
        </pc:spChg>
        <pc:spChg chg="del">
          <ac:chgData name="Xinglin Yu" userId="4801e06f-c74b-485f-b362-ab0302cee3b8" providerId="ADAL" clId="{B219E4E9-D0F9-4A22-8F0E-5923D09F16A0}" dt="2022-09-07T00:15:34.363" v="3957" actId="478"/>
          <ac:spMkLst>
            <pc:docMk/>
            <pc:sldMk cId="794687183" sldId="262"/>
            <ac:spMk id="5" creationId="{5648FAB5-B078-DF01-D0A6-1367F7383DEC}"/>
          </ac:spMkLst>
        </pc:spChg>
        <pc:spChg chg="add del">
          <ac:chgData name="Xinglin Yu" userId="4801e06f-c74b-485f-b362-ab0302cee3b8" providerId="ADAL" clId="{B219E4E9-D0F9-4A22-8F0E-5923D09F16A0}" dt="2022-09-07T00:15:09.495" v="3954" actId="478"/>
          <ac:spMkLst>
            <pc:docMk/>
            <pc:sldMk cId="794687183" sldId="262"/>
            <ac:spMk id="6" creationId="{E13F8440-F57F-3566-68FD-5140981093F7}"/>
          </ac:spMkLst>
        </pc:spChg>
        <pc:spChg chg="add del mod">
          <ac:chgData name="Xinglin Yu" userId="4801e06f-c74b-485f-b362-ab0302cee3b8" providerId="ADAL" clId="{B219E4E9-D0F9-4A22-8F0E-5923D09F16A0}" dt="2022-09-08T15:57:50.223" v="4201" actId="478"/>
          <ac:spMkLst>
            <pc:docMk/>
            <pc:sldMk cId="794687183" sldId="262"/>
            <ac:spMk id="6" creationId="{E5A9A53A-AE18-4EDD-4DEA-5C2327F6C2C6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7" creationId="{014FFC2D-9688-DFEB-DB91-D435E5B0CB8A}"/>
          </ac:spMkLst>
        </pc:spChg>
        <pc:spChg chg="add">
          <ac:chgData name="Xinglin Yu" userId="4801e06f-c74b-485f-b362-ab0302cee3b8" providerId="ADAL" clId="{B219E4E9-D0F9-4A22-8F0E-5923D09F16A0}" dt="2022-09-07T00:15:22.578" v="3956" actId="22"/>
          <ac:spMkLst>
            <pc:docMk/>
            <pc:sldMk cId="794687183" sldId="262"/>
            <ac:spMk id="8" creationId="{CBBEA985-1FF8-51B7-530E-B129A6ACCB2E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8" creationId="{E960A347-9B4F-C80C-BB5C-18730040B8DA}"/>
          </ac:spMkLst>
        </pc:spChg>
        <pc:spChg chg="add mod">
          <ac:chgData name="Xinglin Yu" userId="4801e06f-c74b-485f-b362-ab0302cee3b8" providerId="ADAL" clId="{B219E4E9-D0F9-4A22-8F0E-5923D09F16A0}" dt="2022-09-07T00:15:15.417" v="3955" actId="1076"/>
          <ac:spMkLst>
            <pc:docMk/>
            <pc:sldMk cId="794687183" sldId="262"/>
            <ac:spMk id="9" creationId="{54CD6FC0-FDDF-B4EE-E96F-7FEE67E74B21}"/>
          </ac:spMkLst>
        </pc:spChg>
        <pc:spChg chg="mod">
          <ac:chgData name="Xinglin Yu" userId="4801e06f-c74b-485f-b362-ab0302cee3b8" providerId="ADAL" clId="{B219E4E9-D0F9-4A22-8F0E-5923D09F16A0}" dt="2022-09-08T15:59:21.539" v="4211" actId="20577"/>
          <ac:spMkLst>
            <pc:docMk/>
            <pc:sldMk cId="794687183" sldId="262"/>
            <ac:spMk id="10" creationId="{6F367275-D32A-F880-FD20-0EBE72B3CDEB}"/>
          </ac:spMkLst>
        </pc:spChg>
        <pc:spChg chg="add">
          <ac:chgData name="Xinglin Yu" userId="4801e06f-c74b-485f-b362-ab0302cee3b8" providerId="ADAL" clId="{B219E4E9-D0F9-4A22-8F0E-5923D09F16A0}" dt="2022-09-07T00:15:22.578" v="3956" actId="22"/>
          <ac:spMkLst>
            <pc:docMk/>
            <pc:sldMk cId="794687183" sldId="262"/>
            <ac:spMk id="12" creationId="{222E0E9F-3F4F-5436-F61F-575913202F9F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14" creationId="{2DC6223E-45B3-7622-81C0-51245F616C76}"/>
          </ac:spMkLst>
        </pc:spChg>
        <pc:spChg chg="add">
          <ac:chgData name="Xinglin Yu" userId="4801e06f-c74b-485f-b362-ab0302cee3b8" providerId="ADAL" clId="{B219E4E9-D0F9-4A22-8F0E-5923D09F16A0}" dt="2022-09-07T00:15:35.363" v="3958" actId="22"/>
          <ac:spMkLst>
            <pc:docMk/>
            <pc:sldMk cId="794687183" sldId="262"/>
            <ac:spMk id="15" creationId="{736DB38F-A980-DCB7-CA95-E2A91FBCDE02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16" creationId="{14647420-A79F-106B-CDAE-683B39B230E4}"/>
          </ac:spMkLst>
        </pc:spChg>
        <pc:spChg chg="add mod">
          <ac:chgData name="Xinglin Yu" userId="4801e06f-c74b-485f-b362-ab0302cee3b8" providerId="ADAL" clId="{B219E4E9-D0F9-4A22-8F0E-5923D09F16A0}" dt="2022-09-08T15:59:29.535" v="4214" actId="20577"/>
          <ac:spMkLst>
            <pc:docMk/>
            <pc:sldMk cId="794687183" sldId="262"/>
            <ac:spMk id="16" creationId="{863C6B20-3D7F-9673-E2B5-F10F04BF022F}"/>
          </ac:spMkLst>
        </pc:spChg>
        <pc:spChg chg="add mod">
          <ac:chgData name="Xinglin Yu" userId="4801e06f-c74b-485f-b362-ab0302cee3b8" providerId="ADAL" clId="{B219E4E9-D0F9-4A22-8F0E-5923D09F16A0}" dt="2022-09-09T00:58:41.880" v="4896" actId="14100"/>
          <ac:spMkLst>
            <pc:docMk/>
            <pc:sldMk cId="794687183" sldId="262"/>
            <ac:spMk id="17" creationId="{9112E5BD-2251-C52C-1F99-6F1006D1034B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19" creationId="{1A802FFB-036C-3537-DD2A-2BA64B7DF624}"/>
          </ac:spMkLst>
        </pc:spChg>
        <pc:spChg chg="add mod">
          <ac:chgData name="Xinglin Yu" userId="4801e06f-c74b-485f-b362-ab0302cee3b8" providerId="ADAL" clId="{B219E4E9-D0F9-4A22-8F0E-5923D09F16A0}" dt="2022-09-07T00:16:21.927" v="3963" actId="14100"/>
          <ac:spMkLst>
            <pc:docMk/>
            <pc:sldMk cId="794687183" sldId="262"/>
            <ac:spMk id="20" creationId="{4ED1807B-32C5-6091-BF9A-82EFE0E0AB43}"/>
          </ac:spMkLst>
        </pc:spChg>
        <pc:spChg chg="add mod">
          <ac:chgData name="Xinglin Yu" userId="4801e06f-c74b-485f-b362-ab0302cee3b8" providerId="ADAL" clId="{B219E4E9-D0F9-4A22-8F0E-5923D09F16A0}" dt="2022-09-04T14:38:43.677" v="1465" actId="1076"/>
          <ac:spMkLst>
            <pc:docMk/>
            <pc:sldMk cId="794687183" sldId="262"/>
            <ac:spMk id="22" creationId="{4019704A-598E-F82E-A188-A2DED7DB9533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25" creationId="{786EFF6D-17DC-2292-91A7-399949AA4B4C}"/>
          </ac:spMkLst>
        </pc:spChg>
        <pc:spChg chg="del mod">
          <ac:chgData name="Xinglin Yu" userId="4801e06f-c74b-485f-b362-ab0302cee3b8" providerId="ADAL" clId="{B219E4E9-D0F9-4A22-8F0E-5923D09F16A0}" dt="2022-09-04T14:35:39.883" v="1325" actId="478"/>
          <ac:spMkLst>
            <pc:docMk/>
            <pc:sldMk cId="794687183" sldId="262"/>
            <ac:spMk id="29" creationId="{7C3FAE49-325C-6784-2AE0-B06034C6C28E}"/>
          </ac:spMkLst>
        </pc:spChg>
        <pc:picChg chg="add del mod">
          <ac:chgData name="Xinglin Yu" userId="4801e06f-c74b-485f-b362-ab0302cee3b8" providerId="ADAL" clId="{B219E4E9-D0F9-4A22-8F0E-5923D09F16A0}" dt="2022-09-08T15:59:33.140" v="4215" actId="478"/>
          <ac:picMkLst>
            <pc:docMk/>
            <pc:sldMk cId="794687183" sldId="262"/>
            <ac:picMk id="3" creationId="{E4D208D3-E7B3-EC8D-E993-104577252531}"/>
          </ac:picMkLst>
        </pc:picChg>
        <pc:picChg chg="add mod">
          <ac:chgData name="Xinglin Yu" userId="4801e06f-c74b-485f-b362-ab0302cee3b8" providerId="ADAL" clId="{B219E4E9-D0F9-4A22-8F0E-5923D09F16A0}" dt="2022-09-08T15:58:42.929" v="4207" actId="1076"/>
          <ac:picMkLst>
            <pc:docMk/>
            <pc:sldMk cId="794687183" sldId="262"/>
            <ac:picMk id="11" creationId="{111CD2B9-1E8B-6B0F-F7A4-2F00EA97917A}"/>
          </ac:picMkLst>
        </pc:picChg>
        <pc:picChg chg="del">
          <ac:chgData name="Xinglin Yu" userId="4801e06f-c74b-485f-b362-ab0302cee3b8" providerId="ADAL" clId="{B219E4E9-D0F9-4A22-8F0E-5923D09F16A0}" dt="2022-09-04T14:35:15.224" v="1321" actId="478"/>
          <ac:picMkLst>
            <pc:docMk/>
            <pc:sldMk cId="794687183" sldId="262"/>
            <ac:picMk id="12" creationId="{EEA46456-01A3-A24A-DA53-BA5E74054E0E}"/>
          </ac:picMkLst>
        </pc:picChg>
        <pc:picChg chg="add del mod">
          <ac:chgData name="Xinglin Yu" userId="4801e06f-c74b-485f-b362-ab0302cee3b8" providerId="ADAL" clId="{B219E4E9-D0F9-4A22-8F0E-5923D09F16A0}" dt="2022-09-08T15:58:33.976" v="4203" actId="478"/>
          <ac:picMkLst>
            <pc:docMk/>
            <pc:sldMk cId="794687183" sldId="262"/>
            <ac:picMk id="13" creationId="{2120E0EA-C9D5-E2EF-9922-C1BF61109329}"/>
          </ac:picMkLst>
        </pc:picChg>
        <pc:picChg chg="del mod">
          <ac:chgData name="Xinglin Yu" userId="4801e06f-c74b-485f-b362-ab0302cee3b8" providerId="ADAL" clId="{B219E4E9-D0F9-4A22-8F0E-5923D09F16A0}" dt="2022-09-04T14:35:39.883" v="1325" actId="478"/>
          <ac:picMkLst>
            <pc:docMk/>
            <pc:sldMk cId="794687183" sldId="262"/>
            <ac:picMk id="21" creationId="{63B7039F-B0DA-4771-16F5-AC9CB9DB9C4E}"/>
          </ac:picMkLst>
        </pc:picChg>
        <pc:picChg chg="del mod">
          <ac:chgData name="Xinglin Yu" userId="4801e06f-c74b-485f-b362-ab0302cee3b8" providerId="ADAL" clId="{B219E4E9-D0F9-4A22-8F0E-5923D09F16A0}" dt="2022-09-04T14:35:39.883" v="1325" actId="478"/>
          <ac:picMkLst>
            <pc:docMk/>
            <pc:sldMk cId="794687183" sldId="262"/>
            <ac:picMk id="23" creationId="{D62D813A-51AC-A819-8357-DBA15434AD07}"/>
          </ac:picMkLst>
        </pc:picChg>
        <pc:picChg chg="del mod">
          <ac:chgData name="Xinglin Yu" userId="4801e06f-c74b-485f-b362-ab0302cee3b8" providerId="ADAL" clId="{B219E4E9-D0F9-4A22-8F0E-5923D09F16A0}" dt="2022-09-04T14:35:39.883" v="1325" actId="478"/>
          <ac:picMkLst>
            <pc:docMk/>
            <pc:sldMk cId="794687183" sldId="262"/>
            <ac:picMk id="27" creationId="{C0AC78F6-16BB-A722-0E1B-E40F4F9EBAE4}"/>
          </ac:picMkLst>
        </pc:picChg>
        <pc:picChg chg="del mod">
          <ac:chgData name="Xinglin Yu" userId="4801e06f-c74b-485f-b362-ab0302cee3b8" providerId="ADAL" clId="{B219E4E9-D0F9-4A22-8F0E-5923D09F16A0}" dt="2022-09-04T14:35:41.934" v="1326" actId="478"/>
          <ac:picMkLst>
            <pc:docMk/>
            <pc:sldMk cId="794687183" sldId="262"/>
            <ac:picMk id="31" creationId="{6CB2676F-CC9D-72D4-5CC3-3FBEA7EBF0F7}"/>
          </ac:picMkLst>
        </pc:picChg>
      </pc:sldChg>
      <pc:sldChg chg="addSp delSp modSp add mod ord setBg delDesignElem">
        <pc:chgData name="Xinglin Yu" userId="4801e06f-c74b-485f-b362-ab0302cee3b8" providerId="ADAL" clId="{B219E4E9-D0F9-4A22-8F0E-5923D09F16A0}" dt="2022-09-07T00:38:26.162" v="4054" actId="1076"/>
        <pc:sldMkLst>
          <pc:docMk/>
          <pc:sldMk cId="3432965576" sldId="263"/>
        </pc:sldMkLst>
        <pc:spChg chg="add mod">
          <ac:chgData name="Xinglin Yu" userId="4801e06f-c74b-485f-b362-ab0302cee3b8" providerId="ADAL" clId="{B219E4E9-D0F9-4A22-8F0E-5923D09F16A0}" dt="2022-09-04T14:49:43.264" v="1525" actId="1076"/>
          <ac:spMkLst>
            <pc:docMk/>
            <pc:sldMk cId="3432965576" sldId="263"/>
            <ac:spMk id="3" creationId="{688D536C-B782-3A2A-2801-59D9EA00DA20}"/>
          </ac:spMkLst>
        </pc:spChg>
        <pc:spChg chg="add mod">
          <ac:chgData name="Xinglin Yu" userId="4801e06f-c74b-485f-b362-ab0302cee3b8" providerId="ADAL" clId="{B219E4E9-D0F9-4A22-8F0E-5923D09F16A0}" dt="2022-09-07T00:38:26.162" v="4054" actId="1076"/>
          <ac:spMkLst>
            <pc:docMk/>
            <pc:sldMk cId="3432965576" sldId="263"/>
            <ac:spMk id="6" creationId="{3CEAB26A-BB58-5C1E-3EDE-216908FFDB67}"/>
          </ac:spMkLst>
        </pc:spChg>
        <pc:spChg chg="add mod">
          <ac:chgData name="Xinglin Yu" userId="4801e06f-c74b-485f-b362-ab0302cee3b8" providerId="ADAL" clId="{B219E4E9-D0F9-4A22-8F0E-5923D09F16A0}" dt="2022-09-06T00:52:36.378" v="2891" actId="14100"/>
          <ac:spMkLst>
            <pc:docMk/>
            <pc:sldMk cId="3432965576" sldId="263"/>
            <ac:spMk id="10" creationId="{8C145AB7-C529-0415-E116-7A7D7D3F62E4}"/>
          </ac:spMkLst>
        </pc:spChg>
        <pc:spChg chg="mod">
          <ac:chgData name="Xinglin Yu" userId="4801e06f-c74b-485f-b362-ab0302cee3b8" providerId="ADAL" clId="{B219E4E9-D0F9-4A22-8F0E-5923D09F16A0}" dt="2022-09-04T14:49:16.009" v="1519" actId="1076"/>
          <ac:spMkLst>
            <pc:docMk/>
            <pc:sldMk cId="3432965576" sldId="263"/>
            <ac:spMk id="11" creationId="{FFA7AE5C-290D-18C3-DF42-211D85F08D1A}"/>
          </ac:spMkLst>
        </pc:spChg>
        <pc:spChg chg="mod">
          <ac:chgData name="Xinglin Yu" userId="4801e06f-c74b-485f-b362-ab0302cee3b8" providerId="ADAL" clId="{B219E4E9-D0F9-4A22-8F0E-5923D09F16A0}" dt="2022-09-04T14:49:13.643" v="1518" actId="1076"/>
          <ac:spMkLst>
            <pc:docMk/>
            <pc:sldMk cId="3432965576" sldId="263"/>
            <ac:spMk id="13" creationId="{A0B32A87-DCB0-0FB9-06B3-C28F516C4583}"/>
          </ac:spMkLst>
        </pc:spChg>
        <pc:spChg chg="mod">
          <ac:chgData name="Xinglin Yu" userId="4801e06f-c74b-485f-b362-ab0302cee3b8" providerId="ADAL" clId="{B219E4E9-D0F9-4A22-8F0E-5923D09F16A0}" dt="2022-09-06T00:51:09.450" v="2871" actId="554"/>
          <ac:spMkLst>
            <pc:docMk/>
            <pc:sldMk cId="3432965576" sldId="263"/>
            <ac:spMk id="16" creationId="{291C0633-5BFE-EA37-1EC0-1DEECB039946}"/>
          </ac:spMkLst>
        </pc:spChg>
        <pc:spChg chg="mod">
          <ac:chgData name="Xinglin Yu" userId="4801e06f-c74b-485f-b362-ab0302cee3b8" providerId="ADAL" clId="{B219E4E9-D0F9-4A22-8F0E-5923D09F16A0}" dt="2022-09-06T00:51:09.450" v="2871" actId="554"/>
          <ac:spMkLst>
            <pc:docMk/>
            <pc:sldMk cId="3432965576" sldId="263"/>
            <ac:spMk id="20" creationId="{9469514F-E6A9-E3E3-B75C-CE03A9A4C121}"/>
          </ac:spMkLst>
        </pc:spChg>
        <pc:picChg chg="mod">
          <ac:chgData name="Xinglin Yu" userId="4801e06f-c74b-485f-b362-ab0302cee3b8" providerId="ADAL" clId="{B219E4E9-D0F9-4A22-8F0E-5923D09F16A0}" dt="2022-09-04T14:48:54.352" v="1515" actId="1076"/>
          <ac:picMkLst>
            <pc:docMk/>
            <pc:sldMk cId="3432965576" sldId="263"/>
            <ac:picMk id="4" creationId="{FDB7F246-F4EC-7D36-BEA4-0EDDEE2E6F2A}"/>
          </ac:picMkLst>
        </pc:picChg>
        <pc:picChg chg="mod">
          <ac:chgData name="Xinglin Yu" userId="4801e06f-c74b-485f-b362-ab0302cee3b8" providerId="ADAL" clId="{B219E4E9-D0F9-4A22-8F0E-5923D09F16A0}" dt="2022-09-06T00:50:56.525" v="2869" actId="1076"/>
          <ac:picMkLst>
            <pc:docMk/>
            <pc:sldMk cId="3432965576" sldId="263"/>
            <ac:picMk id="8" creationId="{4ECFABA6-5474-3BDE-E5A3-CA589F3C7783}"/>
          </ac:picMkLst>
        </pc:picChg>
        <pc:picChg chg="mod">
          <ac:chgData name="Xinglin Yu" userId="4801e06f-c74b-485f-b362-ab0302cee3b8" providerId="ADAL" clId="{B219E4E9-D0F9-4A22-8F0E-5923D09F16A0}" dt="2022-09-04T14:49:09.462" v="1517" actId="14100"/>
          <ac:picMkLst>
            <pc:docMk/>
            <pc:sldMk cId="3432965576" sldId="263"/>
            <ac:picMk id="28" creationId="{90E94089-B834-7DA4-59D8-AD5608DF62B7}"/>
          </ac:picMkLst>
        </pc:picChg>
        <pc:picChg chg="mod">
          <ac:chgData name="Xinglin Yu" userId="4801e06f-c74b-485f-b362-ab0302cee3b8" providerId="ADAL" clId="{B219E4E9-D0F9-4A22-8F0E-5923D09F16A0}" dt="2022-09-06T00:50:34.726" v="2865" actId="1076"/>
          <ac:picMkLst>
            <pc:docMk/>
            <pc:sldMk cId="3432965576" sldId="263"/>
            <ac:picMk id="36" creationId="{BB3370D4-6A97-BFD4-C8FB-433AE4FD6719}"/>
          </ac:picMkLst>
        </pc:picChg>
        <pc:cxnChg chg="del">
          <ac:chgData name="Xinglin Yu" userId="4801e06f-c74b-485f-b362-ab0302cee3b8" providerId="ADAL" clId="{B219E4E9-D0F9-4A22-8F0E-5923D09F16A0}" dt="2022-09-04T14:48:22.364" v="1511"/>
          <ac:cxnSpMkLst>
            <pc:docMk/>
            <pc:sldMk cId="3432965576" sldId="263"/>
            <ac:cxnSpMk id="70" creationId="{91B6081D-D3E8-4209-B85B-EB1C655A6272}"/>
          </ac:cxnSpMkLst>
        </pc:cxnChg>
        <pc:cxnChg chg="del">
          <ac:chgData name="Xinglin Yu" userId="4801e06f-c74b-485f-b362-ab0302cee3b8" providerId="ADAL" clId="{B219E4E9-D0F9-4A22-8F0E-5923D09F16A0}" dt="2022-09-04T14:48:22.364" v="1511"/>
          <ac:cxnSpMkLst>
            <pc:docMk/>
            <pc:sldMk cId="3432965576" sldId="263"/>
            <ac:cxnSpMk id="71" creationId="{28CA55E4-1295-45C8-BA05-5A9E705B749A}"/>
          </ac:cxnSpMkLst>
        </pc:cxnChg>
        <pc:cxnChg chg="del">
          <ac:chgData name="Xinglin Yu" userId="4801e06f-c74b-485f-b362-ab0302cee3b8" providerId="ADAL" clId="{B219E4E9-D0F9-4A22-8F0E-5923D09F16A0}" dt="2022-09-04T14:48:22.364" v="1511"/>
          <ac:cxnSpMkLst>
            <pc:docMk/>
            <pc:sldMk cId="3432965576" sldId="263"/>
            <ac:cxnSpMk id="72" creationId="{08C5794E-A9A1-4A23-AF68-C79A7822334C}"/>
          </ac:cxnSpMkLst>
        </pc:cxnChg>
      </pc:sldChg>
      <pc:sldChg chg="addSp delSp modSp add mod modShow">
        <pc:chgData name="Xinglin Yu" userId="4801e06f-c74b-485f-b362-ab0302cee3b8" providerId="ADAL" clId="{B219E4E9-D0F9-4A22-8F0E-5923D09F16A0}" dt="2022-09-06T00:52:50.824" v="2898" actId="20577"/>
        <pc:sldMkLst>
          <pc:docMk/>
          <pc:sldMk cId="2768865009" sldId="264"/>
        </pc:sldMkLst>
        <pc:spChg chg="mod">
          <ac:chgData name="Xinglin Yu" userId="4801e06f-c74b-485f-b362-ab0302cee3b8" providerId="ADAL" clId="{B219E4E9-D0F9-4A22-8F0E-5923D09F16A0}" dt="2022-09-06T00:47:48.726" v="2862" actId="1076"/>
          <ac:spMkLst>
            <pc:docMk/>
            <pc:sldMk cId="2768865009" sldId="264"/>
            <ac:spMk id="3" creationId="{688D536C-B782-3A2A-2801-59D9EA00DA20}"/>
          </ac:spMkLst>
        </pc:spChg>
        <pc:spChg chg="add mod">
          <ac:chgData name="Xinglin Yu" userId="4801e06f-c74b-485f-b362-ab0302cee3b8" providerId="ADAL" clId="{B219E4E9-D0F9-4A22-8F0E-5923D09F16A0}" dt="2022-09-06T00:47:48.726" v="2862" actId="1076"/>
          <ac:spMkLst>
            <pc:docMk/>
            <pc:sldMk cId="2768865009" sldId="264"/>
            <ac:spMk id="5" creationId="{63081D78-A3EC-20FA-61D6-EFDDF701D6AA}"/>
          </ac:spMkLst>
        </pc:spChg>
        <pc:spChg chg="mod">
          <ac:chgData name="Xinglin Yu" userId="4801e06f-c74b-485f-b362-ab0302cee3b8" providerId="ADAL" clId="{B219E4E9-D0F9-4A22-8F0E-5923D09F16A0}" dt="2022-09-06T00:47:48.726" v="2862" actId="1076"/>
          <ac:spMkLst>
            <pc:docMk/>
            <pc:sldMk cId="2768865009" sldId="264"/>
            <ac:spMk id="6" creationId="{3CEAB26A-BB58-5C1E-3EDE-216908FFDB67}"/>
          </ac:spMkLst>
        </pc:spChg>
        <pc:spChg chg="add mod">
          <ac:chgData name="Xinglin Yu" userId="4801e06f-c74b-485f-b362-ab0302cee3b8" providerId="ADAL" clId="{B219E4E9-D0F9-4A22-8F0E-5923D09F16A0}" dt="2022-09-06T00:47:59.135" v="2864" actId="1076"/>
          <ac:spMkLst>
            <pc:docMk/>
            <pc:sldMk cId="2768865009" sldId="264"/>
            <ac:spMk id="9" creationId="{E8D0FF0B-C4D5-2190-C345-CA3A623C4497}"/>
          </ac:spMkLst>
        </pc:spChg>
        <pc:spChg chg="del">
          <ac:chgData name="Xinglin Yu" userId="4801e06f-c74b-485f-b362-ab0302cee3b8" providerId="ADAL" clId="{B219E4E9-D0F9-4A22-8F0E-5923D09F16A0}" dt="2022-09-04T14:50:10.152" v="1531" actId="478"/>
          <ac:spMkLst>
            <pc:docMk/>
            <pc:sldMk cId="2768865009" sldId="264"/>
            <ac:spMk id="11" creationId="{FFA7AE5C-290D-18C3-DF42-211D85F08D1A}"/>
          </ac:spMkLst>
        </pc:spChg>
        <pc:spChg chg="del">
          <ac:chgData name="Xinglin Yu" userId="4801e06f-c74b-485f-b362-ab0302cee3b8" providerId="ADAL" clId="{B219E4E9-D0F9-4A22-8F0E-5923D09F16A0}" dt="2022-09-04T14:50:10.152" v="1531" actId="478"/>
          <ac:spMkLst>
            <pc:docMk/>
            <pc:sldMk cId="2768865009" sldId="264"/>
            <ac:spMk id="13" creationId="{A0B32A87-DCB0-0FB9-06B3-C28F516C4583}"/>
          </ac:spMkLst>
        </pc:spChg>
        <pc:spChg chg="del">
          <ac:chgData name="Xinglin Yu" userId="4801e06f-c74b-485f-b362-ab0302cee3b8" providerId="ADAL" clId="{B219E4E9-D0F9-4A22-8F0E-5923D09F16A0}" dt="2022-09-04T14:50:52.142" v="1543" actId="478"/>
          <ac:spMkLst>
            <pc:docMk/>
            <pc:sldMk cId="2768865009" sldId="264"/>
            <ac:spMk id="16" creationId="{291C0633-5BFE-EA37-1EC0-1DEECB039946}"/>
          </ac:spMkLst>
        </pc:spChg>
        <pc:spChg chg="add mod">
          <ac:chgData name="Xinglin Yu" userId="4801e06f-c74b-485f-b362-ab0302cee3b8" providerId="ADAL" clId="{B219E4E9-D0F9-4A22-8F0E-5923D09F16A0}" dt="2022-09-06T00:47:48.726" v="2862" actId="1076"/>
          <ac:spMkLst>
            <pc:docMk/>
            <pc:sldMk cId="2768865009" sldId="264"/>
            <ac:spMk id="18" creationId="{CF7C315C-87B5-6ADB-26ED-B6A54F4A76D3}"/>
          </ac:spMkLst>
        </pc:spChg>
        <pc:spChg chg="del mod">
          <ac:chgData name="Xinglin Yu" userId="4801e06f-c74b-485f-b362-ab0302cee3b8" providerId="ADAL" clId="{B219E4E9-D0F9-4A22-8F0E-5923D09F16A0}" dt="2022-09-04T14:50:55.763" v="1546" actId="478"/>
          <ac:spMkLst>
            <pc:docMk/>
            <pc:sldMk cId="2768865009" sldId="264"/>
            <ac:spMk id="20" creationId="{9469514F-E6A9-E3E3-B75C-CE03A9A4C121}"/>
          </ac:spMkLst>
        </pc:spChg>
        <pc:spChg chg="add mod">
          <ac:chgData name="Xinglin Yu" userId="4801e06f-c74b-485f-b362-ab0302cee3b8" providerId="ADAL" clId="{B219E4E9-D0F9-4A22-8F0E-5923D09F16A0}" dt="2022-09-06T00:47:48.726" v="2862" actId="1076"/>
          <ac:spMkLst>
            <pc:docMk/>
            <pc:sldMk cId="2768865009" sldId="264"/>
            <ac:spMk id="21" creationId="{853358B2-EDAA-0F41-571E-B7D36A8629F0}"/>
          </ac:spMkLst>
        </pc:spChg>
        <pc:spChg chg="add mod">
          <ac:chgData name="Xinglin Yu" userId="4801e06f-c74b-485f-b362-ab0302cee3b8" providerId="ADAL" clId="{B219E4E9-D0F9-4A22-8F0E-5923D09F16A0}" dt="2022-09-06T00:52:50.824" v="2898" actId="20577"/>
          <ac:spMkLst>
            <pc:docMk/>
            <pc:sldMk cId="2768865009" sldId="264"/>
            <ac:spMk id="31" creationId="{4635DA90-3C11-849C-FA60-DB8780127033}"/>
          </ac:spMkLst>
        </pc:spChg>
        <pc:picChg chg="del mod">
          <ac:chgData name="Xinglin Yu" userId="4801e06f-c74b-485f-b362-ab0302cee3b8" providerId="ADAL" clId="{B219E4E9-D0F9-4A22-8F0E-5923D09F16A0}" dt="2022-09-04T14:50:10.152" v="1531" actId="478"/>
          <ac:picMkLst>
            <pc:docMk/>
            <pc:sldMk cId="2768865009" sldId="264"/>
            <ac:picMk id="4" creationId="{FDB7F246-F4EC-7D36-BEA4-0EDDEE2E6F2A}"/>
          </ac:picMkLst>
        </pc:picChg>
        <pc:picChg chg="del">
          <ac:chgData name="Xinglin Yu" userId="4801e06f-c74b-485f-b362-ab0302cee3b8" providerId="ADAL" clId="{B219E4E9-D0F9-4A22-8F0E-5923D09F16A0}" dt="2022-09-04T14:50:50.811" v="1542" actId="478"/>
          <ac:picMkLst>
            <pc:docMk/>
            <pc:sldMk cId="2768865009" sldId="264"/>
            <ac:picMk id="8" creationId="{4ECFABA6-5474-3BDE-E5A3-CA589F3C7783}"/>
          </ac:picMkLst>
        </pc:picChg>
        <pc:picChg chg="add mod">
          <ac:chgData name="Xinglin Yu" userId="4801e06f-c74b-485f-b362-ab0302cee3b8" providerId="ADAL" clId="{B219E4E9-D0F9-4A22-8F0E-5923D09F16A0}" dt="2022-09-06T00:47:48.726" v="2862" actId="1076"/>
          <ac:picMkLst>
            <pc:docMk/>
            <pc:sldMk cId="2768865009" sldId="264"/>
            <ac:picMk id="12" creationId="{C90F3DC7-53AE-672D-0148-B80EB05A40FE}"/>
          </ac:picMkLst>
        </pc:picChg>
        <pc:picChg chg="add mod">
          <ac:chgData name="Xinglin Yu" userId="4801e06f-c74b-485f-b362-ab0302cee3b8" providerId="ADAL" clId="{B219E4E9-D0F9-4A22-8F0E-5923D09F16A0}" dt="2022-09-06T00:47:48.726" v="2862" actId="1076"/>
          <ac:picMkLst>
            <pc:docMk/>
            <pc:sldMk cId="2768865009" sldId="264"/>
            <ac:picMk id="15" creationId="{37576C36-A4C7-3A50-D8BC-0DDE5F361ACB}"/>
          </ac:picMkLst>
        </pc:picChg>
        <pc:picChg chg="add del mod">
          <ac:chgData name="Xinglin Yu" userId="4801e06f-c74b-485f-b362-ab0302cee3b8" providerId="ADAL" clId="{B219E4E9-D0F9-4A22-8F0E-5923D09F16A0}" dt="2022-09-06T00:16:47.563" v="2679" actId="478"/>
          <ac:picMkLst>
            <pc:docMk/>
            <pc:sldMk cId="2768865009" sldId="264"/>
            <ac:picMk id="23" creationId="{02CCE688-52ED-A911-585E-8569F38ECD69}"/>
          </ac:picMkLst>
        </pc:picChg>
        <pc:picChg chg="add mod">
          <ac:chgData name="Xinglin Yu" userId="4801e06f-c74b-485f-b362-ab0302cee3b8" providerId="ADAL" clId="{B219E4E9-D0F9-4A22-8F0E-5923D09F16A0}" dt="2022-09-06T00:47:48.726" v="2862" actId="1076"/>
          <ac:picMkLst>
            <pc:docMk/>
            <pc:sldMk cId="2768865009" sldId="264"/>
            <ac:picMk id="26" creationId="{D80BB7DC-F3E6-FE54-56E4-B5361C054E68}"/>
          </ac:picMkLst>
        </pc:picChg>
        <pc:picChg chg="del">
          <ac:chgData name="Xinglin Yu" userId="4801e06f-c74b-485f-b362-ab0302cee3b8" providerId="ADAL" clId="{B219E4E9-D0F9-4A22-8F0E-5923D09F16A0}" dt="2022-09-04T14:50:10.152" v="1531" actId="478"/>
          <ac:picMkLst>
            <pc:docMk/>
            <pc:sldMk cId="2768865009" sldId="264"/>
            <ac:picMk id="28" creationId="{90E94089-B834-7DA4-59D8-AD5608DF62B7}"/>
          </ac:picMkLst>
        </pc:picChg>
        <pc:picChg chg="add mod">
          <ac:chgData name="Xinglin Yu" userId="4801e06f-c74b-485f-b362-ab0302cee3b8" providerId="ADAL" clId="{B219E4E9-D0F9-4A22-8F0E-5923D09F16A0}" dt="2022-09-06T00:47:48.726" v="2862" actId="1076"/>
          <ac:picMkLst>
            <pc:docMk/>
            <pc:sldMk cId="2768865009" sldId="264"/>
            <ac:picMk id="29" creationId="{080D4BCB-ACA3-ADAA-FD6F-A5561079EA57}"/>
          </ac:picMkLst>
        </pc:picChg>
        <pc:picChg chg="del">
          <ac:chgData name="Xinglin Yu" userId="4801e06f-c74b-485f-b362-ab0302cee3b8" providerId="ADAL" clId="{B219E4E9-D0F9-4A22-8F0E-5923D09F16A0}" dt="2022-09-04T14:50:52.867" v="1544" actId="478"/>
          <ac:picMkLst>
            <pc:docMk/>
            <pc:sldMk cId="2768865009" sldId="264"/>
            <ac:picMk id="36" creationId="{BB3370D4-6A97-BFD4-C8FB-433AE4FD6719}"/>
          </ac:picMkLst>
        </pc:picChg>
      </pc:sldChg>
      <pc:sldChg chg="addSp delSp modSp add mod">
        <pc:chgData name="Xinglin Yu" userId="4801e06f-c74b-485f-b362-ab0302cee3b8" providerId="ADAL" clId="{B219E4E9-D0F9-4A22-8F0E-5923D09F16A0}" dt="2022-09-07T00:43:14.616" v="4055" actId="113"/>
        <pc:sldMkLst>
          <pc:docMk/>
          <pc:sldMk cId="3387145806" sldId="265"/>
        </pc:sldMkLst>
        <pc:spChg chg="del">
          <ac:chgData name="Xinglin Yu" userId="4801e06f-c74b-485f-b362-ab0302cee3b8" providerId="ADAL" clId="{B219E4E9-D0F9-4A22-8F0E-5923D09F16A0}" dt="2022-09-04T14:53:48.598" v="1559" actId="478"/>
          <ac:spMkLst>
            <pc:docMk/>
            <pc:sldMk cId="3387145806" sldId="265"/>
            <ac:spMk id="3" creationId="{688D536C-B782-3A2A-2801-59D9EA00DA20}"/>
          </ac:spMkLst>
        </pc:spChg>
        <pc:spChg chg="add mod">
          <ac:chgData name="Xinglin Yu" userId="4801e06f-c74b-485f-b362-ab0302cee3b8" providerId="ADAL" clId="{B219E4E9-D0F9-4A22-8F0E-5923D09F16A0}" dt="2022-09-06T16:34:35.832" v="3888" actId="113"/>
          <ac:spMkLst>
            <pc:docMk/>
            <pc:sldMk cId="3387145806" sldId="265"/>
            <ac:spMk id="4" creationId="{576D7E3C-06DD-B221-51B7-64D6EC9AD748}"/>
          </ac:spMkLst>
        </pc:spChg>
        <pc:spChg chg="del">
          <ac:chgData name="Xinglin Yu" userId="4801e06f-c74b-485f-b362-ab0302cee3b8" providerId="ADAL" clId="{B219E4E9-D0F9-4A22-8F0E-5923D09F16A0}" dt="2022-09-04T14:53:48.598" v="1559" actId="478"/>
          <ac:spMkLst>
            <pc:docMk/>
            <pc:sldMk cId="3387145806" sldId="265"/>
            <ac:spMk id="5" creationId="{63081D78-A3EC-20FA-61D6-EFDDF701D6AA}"/>
          </ac:spMkLst>
        </pc:spChg>
        <pc:spChg chg="del">
          <ac:chgData name="Xinglin Yu" userId="4801e06f-c74b-485f-b362-ab0302cee3b8" providerId="ADAL" clId="{B219E4E9-D0F9-4A22-8F0E-5923D09F16A0}" dt="2022-09-04T14:53:48.598" v="1559" actId="478"/>
          <ac:spMkLst>
            <pc:docMk/>
            <pc:sldMk cId="3387145806" sldId="265"/>
            <ac:spMk id="6" creationId="{3CEAB26A-BB58-5C1E-3EDE-216908FFDB67}"/>
          </ac:spMkLst>
        </pc:spChg>
        <pc:spChg chg="add del mod">
          <ac:chgData name="Xinglin Yu" userId="4801e06f-c74b-485f-b362-ab0302cee3b8" providerId="ADAL" clId="{B219E4E9-D0F9-4A22-8F0E-5923D09F16A0}" dt="2022-09-04T15:01:21.821" v="1685" actId="478"/>
          <ac:spMkLst>
            <pc:docMk/>
            <pc:sldMk cId="3387145806" sldId="265"/>
            <ac:spMk id="7" creationId="{E6E5C212-4083-4AF5-4F11-E20B7938293F}"/>
          </ac:spMkLst>
        </pc:spChg>
        <pc:spChg chg="mod">
          <ac:chgData name="Xinglin Yu" userId="4801e06f-c74b-485f-b362-ab0302cee3b8" providerId="ADAL" clId="{B219E4E9-D0F9-4A22-8F0E-5923D09F16A0}" dt="2022-09-07T00:43:14.616" v="4055" actId="113"/>
          <ac:spMkLst>
            <pc:docMk/>
            <pc:sldMk cId="3387145806" sldId="265"/>
            <ac:spMk id="9" creationId="{E8D0FF0B-C4D5-2190-C345-CA3A623C4497}"/>
          </ac:spMkLst>
        </pc:spChg>
        <pc:spChg chg="add mod">
          <ac:chgData name="Xinglin Yu" userId="4801e06f-c74b-485f-b362-ab0302cee3b8" providerId="ADAL" clId="{B219E4E9-D0F9-4A22-8F0E-5923D09F16A0}" dt="2022-09-05T00:56:36.334" v="2439" actId="571"/>
          <ac:spMkLst>
            <pc:docMk/>
            <pc:sldMk cId="3387145806" sldId="265"/>
            <ac:spMk id="16" creationId="{4D2907A6-3348-7A23-1E3D-78915830284D}"/>
          </ac:spMkLst>
        </pc:spChg>
        <pc:spChg chg="del">
          <ac:chgData name="Xinglin Yu" userId="4801e06f-c74b-485f-b362-ab0302cee3b8" providerId="ADAL" clId="{B219E4E9-D0F9-4A22-8F0E-5923D09F16A0}" dt="2022-09-04T14:53:48.598" v="1559" actId="478"/>
          <ac:spMkLst>
            <pc:docMk/>
            <pc:sldMk cId="3387145806" sldId="265"/>
            <ac:spMk id="18" creationId="{CF7C315C-87B5-6ADB-26ED-B6A54F4A76D3}"/>
          </ac:spMkLst>
        </pc:spChg>
        <pc:spChg chg="del">
          <ac:chgData name="Xinglin Yu" userId="4801e06f-c74b-485f-b362-ab0302cee3b8" providerId="ADAL" clId="{B219E4E9-D0F9-4A22-8F0E-5923D09F16A0}" dt="2022-09-04T14:53:48.598" v="1559" actId="478"/>
          <ac:spMkLst>
            <pc:docMk/>
            <pc:sldMk cId="3387145806" sldId="265"/>
            <ac:spMk id="21" creationId="{853358B2-EDAA-0F41-571E-B7D36A8629F0}"/>
          </ac:spMkLst>
        </pc:spChg>
        <pc:spChg chg="mod">
          <ac:chgData name="Xinglin Yu" userId="4801e06f-c74b-485f-b362-ab0302cee3b8" providerId="ADAL" clId="{B219E4E9-D0F9-4A22-8F0E-5923D09F16A0}" dt="2022-09-05T00:56:41.334" v="2446" actId="20577"/>
          <ac:spMkLst>
            <pc:docMk/>
            <pc:sldMk cId="3387145806" sldId="265"/>
            <ac:spMk id="44" creationId="{7391B13A-D8CE-8AEF-CDA6-795B4EDB14B8}"/>
          </ac:spMkLst>
        </pc:spChg>
        <pc:picChg chg="add del mod">
          <ac:chgData name="Xinglin Yu" userId="4801e06f-c74b-485f-b362-ab0302cee3b8" providerId="ADAL" clId="{B219E4E9-D0F9-4A22-8F0E-5923D09F16A0}" dt="2022-09-05T00:56:16.447" v="2433" actId="478"/>
          <ac:picMkLst>
            <pc:docMk/>
            <pc:sldMk cId="3387145806" sldId="265"/>
            <ac:picMk id="10" creationId="{360678D2-E30C-CD97-9C8D-1E9D9EFB2EE4}"/>
          </ac:picMkLst>
        </pc:picChg>
        <pc:picChg chg="del">
          <ac:chgData name="Xinglin Yu" userId="4801e06f-c74b-485f-b362-ab0302cee3b8" providerId="ADAL" clId="{B219E4E9-D0F9-4A22-8F0E-5923D09F16A0}" dt="2022-09-04T14:53:48.598" v="1559" actId="478"/>
          <ac:picMkLst>
            <pc:docMk/>
            <pc:sldMk cId="3387145806" sldId="265"/>
            <ac:picMk id="12" creationId="{C90F3DC7-53AE-672D-0148-B80EB05A40FE}"/>
          </ac:picMkLst>
        </pc:picChg>
        <pc:picChg chg="add mod">
          <ac:chgData name="Xinglin Yu" userId="4801e06f-c74b-485f-b362-ab0302cee3b8" providerId="ADAL" clId="{B219E4E9-D0F9-4A22-8F0E-5923D09F16A0}" dt="2022-09-05T00:56:32.847" v="2437" actId="14100"/>
          <ac:picMkLst>
            <pc:docMk/>
            <pc:sldMk cId="3387145806" sldId="265"/>
            <ac:picMk id="14" creationId="{4EDC148A-32D9-81CC-D56E-456AE310A925}"/>
          </ac:picMkLst>
        </pc:picChg>
        <pc:picChg chg="del">
          <ac:chgData name="Xinglin Yu" userId="4801e06f-c74b-485f-b362-ab0302cee3b8" providerId="ADAL" clId="{B219E4E9-D0F9-4A22-8F0E-5923D09F16A0}" dt="2022-09-04T14:53:48.598" v="1559" actId="478"/>
          <ac:picMkLst>
            <pc:docMk/>
            <pc:sldMk cId="3387145806" sldId="265"/>
            <ac:picMk id="15" creationId="{37576C36-A4C7-3A50-D8BC-0DDE5F361ACB}"/>
          </ac:picMkLst>
        </pc:picChg>
        <pc:picChg chg="add mod">
          <ac:chgData name="Xinglin Yu" userId="4801e06f-c74b-485f-b362-ab0302cee3b8" providerId="ADAL" clId="{B219E4E9-D0F9-4A22-8F0E-5923D09F16A0}" dt="2022-09-05T00:56:36.334" v="2439" actId="571"/>
          <ac:picMkLst>
            <pc:docMk/>
            <pc:sldMk cId="3387145806" sldId="265"/>
            <ac:picMk id="17" creationId="{3CD2FF99-937B-323B-AABE-C12ED568F1D0}"/>
          </ac:picMkLst>
        </pc:picChg>
        <pc:picChg chg="del">
          <ac:chgData name="Xinglin Yu" userId="4801e06f-c74b-485f-b362-ab0302cee3b8" providerId="ADAL" clId="{B219E4E9-D0F9-4A22-8F0E-5923D09F16A0}" dt="2022-09-04T14:53:48.598" v="1559" actId="478"/>
          <ac:picMkLst>
            <pc:docMk/>
            <pc:sldMk cId="3387145806" sldId="265"/>
            <ac:picMk id="23" creationId="{02CCE688-52ED-A911-585E-8569F38ECD69}"/>
          </ac:picMkLst>
        </pc:picChg>
      </pc:sldChg>
      <pc:sldChg chg="addSp delSp modSp add mod">
        <pc:chgData name="Xinglin Yu" userId="4801e06f-c74b-485f-b362-ab0302cee3b8" providerId="ADAL" clId="{B219E4E9-D0F9-4A22-8F0E-5923D09F16A0}" dt="2022-09-07T00:24:58.313" v="4047" actId="1076"/>
        <pc:sldMkLst>
          <pc:docMk/>
          <pc:sldMk cId="2283008290" sldId="266"/>
        </pc:sldMkLst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4" creationId="{598B65B9-4E7E-41B1-720D-23F935DEB2A2}"/>
          </ac:spMkLst>
        </pc:spChg>
        <pc:spChg chg="mod">
          <ac:chgData name="Xinglin Yu" userId="4801e06f-c74b-485f-b362-ab0302cee3b8" providerId="ADAL" clId="{B219E4E9-D0F9-4A22-8F0E-5923D09F16A0}" dt="2022-09-06T15:13:23.966" v="3140" actId="1076"/>
          <ac:spMkLst>
            <pc:docMk/>
            <pc:sldMk cId="2283008290" sldId="266"/>
            <ac:spMk id="5" creationId="{5648FAB5-B078-DF01-D0A6-1367F7383DEC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7" creationId="{F68C8CE6-9971-CA4E-7D39-A03A2E6B4703}"/>
          </ac:spMkLst>
        </pc:spChg>
        <pc:spChg chg="add del mod">
          <ac:chgData name="Xinglin Yu" userId="4801e06f-c74b-485f-b362-ab0302cee3b8" providerId="ADAL" clId="{B219E4E9-D0F9-4A22-8F0E-5923D09F16A0}" dt="2022-09-06T00:37:59.642" v="2714" actId="478"/>
          <ac:spMkLst>
            <pc:docMk/>
            <pc:sldMk cId="2283008290" sldId="266"/>
            <ac:spMk id="8" creationId="{42527B10-3C63-F60B-FA1D-725EFD704B53}"/>
          </ac:spMkLst>
        </pc:spChg>
        <pc:spChg chg="add mod">
          <ac:chgData name="Xinglin Yu" userId="4801e06f-c74b-485f-b362-ab0302cee3b8" providerId="ADAL" clId="{B219E4E9-D0F9-4A22-8F0E-5923D09F16A0}" dt="2022-09-07T00:24:58.313" v="4047" actId="1076"/>
          <ac:spMkLst>
            <pc:docMk/>
            <pc:sldMk cId="2283008290" sldId="266"/>
            <ac:spMk id="9" creationId="{25C24030-303A-8E97-115E-274D1EE61955}"/>
          </ac:spMkLst>
        </pc:spChg>
        <pc:spChg chg="add mod">
          <ac:chgData name="Xinglin Yu" userId="4801e06f-c74b-485f-b362-ab0302cee3b8" providerId="ADAL" clId="{B219E4E9-D0F9-4A22-8F0E-5923D09F16A0}" dt="2022-09-05T00:43:18.208" v="2335" actId="207"/>
          <ac:spMkLst>
            <pc:docMk/>
            <pc:sldMk cId="2283008290" sldId="266"/>
            <ac:spMk id="11" creationId="{751F4F21-039E-9748-F82C-D7AD60116103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15" creationId="{FCC0F65C-B37E-36D1-AFED-C7081A0B710D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16" creationId="{F68C8CE6-9971-CA4E-7D39-A03A2E6B4703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18" creationId="{7F816FB8-4B28-11A4-F329-4708FADE7DD9}"/>
          </ac:spMkLst>
        </pc:spChg>
        <pc:spChg chg="add mod">
          <ac:chgData name="Xinglin Yu" userId="4801e06f-c74b-485f-b362-ab0302cee3b8" providerId="ADAL" clId="{B219E4E9-D0F9-4A22-8F0E-5923D09F16A0}" dt="2022-09-06T15:13:53.923" v="3145" actId="20577"/>
          <ac:spMkLst>
            <pc:docMk/>
            <pc:sldMk cId="2283008290" sldId="266"/>
            <ac:spMk id="25" creationId="{D5AAEC6E-B479-6760-5E9D-BE4DC879DA46}"/>
          </ac:spMkLst>
        </pc:spChg>
        <pc:spChg chg="add mod">
          <ac:chgData name="Xinglin Yu" userId="4801e06f-c74b-485f-b362-ab0302cee3b8" providerId="ADAL" clId="{B219E4E9-D0F9-4A22-8F0E-5923D09F16A0}" dt="2022-09-06T15:13:56.230" v="3146" actId="20577"/>
          <ac:spMkLst>
            <pc:docMk/>
            <pc:sldMk cId="2283008290" sldId="266"/>
            <ac:spMk id="28" creationId="{3DDA4AF8-60A6-CD7F-D593-7E9A6B92AF50}"/>
          </ac:spMkLst>
        </pc:spChg>
        <pc:spChg chg="add mod">
          <ac:chgData name="Xinglin Yu" userId="4801e06f-c74b-485f-b362-ab0302cee3b8" providerId="ADAL" clId="{B219E4E9-D0F9-4A22-8F0E-5923D09F16A0}" dt="2022-09-06T00:41:27.102" v="2751" actId="12789"/>
          <ac:spMkLst>
            <pc:docMk/>
            <pc:sldMk cId="2283008290" sldId="266"/>
            <ac:spMk id="31" creationId="{E90230E1-0A69-E9F9-04F2-51E1C3F79CA7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34" creationId="{0C7ADE82-33F5-BC10-7697-44CA2D82954C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36" creationId="{901B226D-D1EE-C4B3-75A7-B2158ACA74F4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37" creationId="{AC47117D-D49A-D6CA-E61B-B6F6EF309D7E}"/>
          </ac:spMkLst>
        </pc:spChg>
        <pc:spChg chg="del">
          <ac:chgData name="Xinglin Yu" userId="4801e06f-c74b-485f-b362-ab0302cee3b8" providerId="ADAL" clId="{B219E4E9-D0F9-4A22-8F0E-5923D09F16A0}" dt="2022-09-05T00:28:45.822" v="2212" actId="478"/>
          <ac:spMkLst>
            <pc:docMk/>
            <pc:sldMk cId="2283008290" sldId="266"/>
            <ac:spMk id="39" creationId="{3F7BFE2B-9A7D-4495-0D57-79F25813C4A9}"/>
          </ac:spMkLst>
        </pc:spChg>
        <pc:picChg chg="add del mod">
          <ac:chgData name="Xinglin Yu" userId="4801e06f-c74b-485f-b362-ab0302cee3b8" providerId="ADAL" clId="{B219E4E9-D0F9-4A22-8F0E-5923D09F16A0}" dt="2022-09-06T00:35:32.540" v="2696" actId="478"/>
          <ac:picMkLst>
            <pc:docMk/>
            <pc:sldMk cId="2283008290" sldId="266"/>
            <ac:picMk id="3" creationId="{C913085F-DDC6-430C-A49F-BBCDED786199}"/>
          </ac:picMkLst>
        </pc:picChg>
        <pc:picChg chg="add mod">
          <ac:chgData name="Xinglin Yu" userId="4801e06f-c74b-485f-b362-ab0302cee3b8" providerId="ADAL" clId="{B219E4E9-D0F9-4A22-8F0E-5923D09F16A0}" dt="2022-09-06T00:41:17.986" v="2750" actId="554"/>
          <ac:picMkLst>
            <pc:docMk/>
            <pc:sldMk cId="2283008290" sldId="266"/>
            <ac:picMk id="14" creationId="{261AE6B9-DD52-E20E-5AB7-698991741FE4}"/>
          </ac:picMkLst>
        </pc:picChg>
        <pc:picChg chg="add mod">
          <ac:chgData name="Xinglin Yu" userId="4801e06f-c74b-485f-b362-ab0302cee3b8" providerId="ADAL" clId="{B219E4E9-D0F9-4A22-8F0E-5923D09F16A0}" dt="2022-09-06T15:13:49.956" v="3144" actId="1076"/>
          <ac:picMkLst>
            <pc:docMk/>
            <pc:sldMk cId="2283008290" sldId="266"/>
            <ac:picMk id="19" creationId="{71A3703C-5430-F3AE-27CC-1733AC4FF335}"/>
          </ac:picMkLst>
        </pc:picChg>
        <pc:picChg chg="add mod">
          <ac:chgData name="Xinglin Yu" userId="4801e06f-c74b-485f-b362-ab0302cee3b8" providerId="ADAL" clId="{B219E4E9-D0F9-4A22-8F0E-5923D09F16A0}" dt="2022-09-06T15:13:46.264" v="3143" actId="1076"/>
          <ac:picMkLst>
            <pc:docMk/>
            <pc:sldMk cId="2283008290" sldId="266"/>
            <ac:picMk id="23" creationId="{BAAEA8BB-291E-856B-E84E-3C3930474338}"/>
          </ac:picMkLst>
        </pc:picChg>
        <pc:cxnChg chg="del mod">
          <ac:chgData name="Xinglin Yu" userId="4801e06f-c74b-485f-b362-ab0302cee3b8" providerId="ADAL" clId="{B219E4E9-D0F9-4A22-8F0E-5923D09F16A0}" dt="2022-09-05T00:28:45.822" v="2212" actId="478"/>
          <ac:cxnSpMkLst>
            <pc:docMk/>
            <pc:sldMk cId="2283008290" sldId="266"/>
            <ac:cxnSpMk id="20" creationId="{714ED53C-16C0-6610-43A5-1414834A354A}"/>
          </ac:cxnSpMkLst>
        </pc:cxnChg>
        <pc:cxnChg chg="del mod">
          <ac:chgData name="Xinglin Yu" userId="4801e06f-c74b-485f-b362-ab0302cee3b8" providerId="ADAL" clId="{B219E4E9-D0F9-4A22-8F0E-5923D09F16A0}" dt="2022-09-05T00:28:45.822" v="2212" actId="478"/>
          <ac:cxnSpMkLst>
            <pc:docMk/>
            <pc:sldMk cId="2283008290" sldId="266"/>
            <ac:cxnSpMk id="22" creationId="{F23D6BA7-4D5B-148A-6DBF-8E41BF405A51}"/>
          </ac:cxnSpMkLst>
        </pc:cxnChg>
        <pc:cxnChg chg="del mod">
          <ac:chgData name="Xinglin Yu" userId="4801e06f-c74b-485f-b362-ab0302cee3b8" providerId="ADAL" clId="{B219E4E9-D0F9-4A22-8F0E-5923D09F16A0}" dt="2022-09-05T00:28:45.822" v="2212" actId="478"/>
          <ac:cxnSpMkLst>
            <pc:docMk/>
            <pc:sldMk cId="2283008290" sldId="266"/>
            <ac:cxnSpMk id="26" creationId="{6912C1D7-B21D-E8C5-C6A5-69A7A33DEB27}"/>
          </ac:cxnSpMkLst>
        </pc:cxnChg>
        <pc:cxnChg chg="del mod">
          <ac:chgData name="Xinglin Yu" userId="4801e06f-c74b-485f-b362-ab0302cee3b8" providerId="ADAL" clId="{B219E4E9-D0F9-4A22-8F0E-5923D09F16A0}" dt="2022-09-05T00:28:45.822" v="2212" actId="478"/>
          <ac:cxnSpMkLst>
            <pc:docMk/>
            <pc:sldMk cId="2283008290" sldId="266"/>
            <ac:cxnSpMk id="30" creationId="{1F5A642D-66AF-0DBD-C1AB-5B0016292221}"/>
          </ac:cxnSpMkLst>
        </pc:cxnChg>
      </pc:sldChg>
      <pc:sldChg chg="addSp delSp modSp add mod modNotesTx">
        <pc:chgData name="Xinglin Yu" userId="4801e06f-c74b-485f-b362-ab0302cee3b8" providerId="ADAL" clId="{B219E4E9-D0F9-4A22-8F0E-5923D09F16A0}" dt="2022-09-09T05:12:07.509" v="4919" actId="14100"/>
        <pc:sldMkLst>
          <pc:docMk/>
          <pc:sldMk cId="4189972348" sldId="267"/>
        </pc:sldMkLst>
        <pc:spChg chg="add mod">
          <ac:chgData name="Xinglin Yu" userId="4801e06f-c74b-485f-b362-ab0302cee3b8" providerId="ADAL" clId="{B219E4E9-D0F9-4A22-8F0E-5923D09F16A0}" dt="2022-09-09T00:18:20.863" v="4873" actId="20577"/>
          <ac:spMkLst>
            <pc:docMk/>
            <pc:sldMk cId="4189972348" sldId="267"/>
            <ac:spMk id="3" creationId="{4217C0B3-89AC-AE14-A997-E14B2ADA5D7A}"/>
          </ac:spMkLst>
        </pc:spChg>
        <pc:spChg chg="add del mod">
          <ac:chgData name="Xinglin Yu" userId="4801e06f-c74b-485f-b362-ab0302cee3b8" providerId="ADAL" clId="{B219E4E9-D0F9-4A22-8F0E-5923D09F16A0}" dt="2022-09-08T15:53:17.464" v="4109" actId="478"/>
          <ac:spMkLst>
            <pc:docMk/>
            <pc:sldMk cId="4189972348" sldId="267"/>
            <ac:spMk id="6" creationId="{0BF131F5-E185-7366-273E-22CB91F21537}"/>
          </ac:spMkLst>
        </pc:spChg>
        <pc:spChg chg="add">
          <ac:chgData name="Xinglin Yu" userId="4801e06f-c74b-485f-b362-ab0302cee3b8" providerId="ADAL" clId="{B219E4E9-D0F9-4A22-8F0E-5923D09F16A0}" dt="2022-09-09T05:11:58.167" v="4916" actId="22"/>
          <ac:spMkLst>
            <pc:docMk/>
            <pc:sldMk cId="4189972348" sldId="267"/>
            <ac:spMk id="6" creationId="{AE1F2021-8F1B-1C81-F8C5-F9975363317D}"/>
          </ac:spMkLst>
        </pc:spChg>
        <pc:spChg chg="add del mod">
          <ac:chgData name="Xinglin Yu" userId="4801e06f-c74b-485f-b362-ab0302cee3b8" providerId="ADAL" clId="{B219E4E9-D0F9-4A22-8F0E-5923D09F16A0}" dt="2022-09-06T16:28:21.409" v="3686" actId="478"/>
          <ac:spMkLst>
            <pc:docMk/>
            <pc:sldMk cId="4189972348" sldId="267"/>
            <ac:spMk id="7" creationId="{49EE99A2-4FFF-EB7A-82EB-365F6180A1ED}"/>
          </ac:spMkLst>
        </pc:spChg>
        <pc:spChg chg="mod">
          <ac:chgData name="Xinglin Yu" userId="4801e06f-c74b-485f-b362-ab0302cee3b8" providerId="ADAL" clId="{B219E4E9-D0F9-4A22-8F0E-5923D09F16A0}" dt="2022-09-08T22:57:42.548" v="4451" actId="20577"/>
          <ac:spMkLst>
            <pc:docMk/>
            <pc:sldMk cId="4189972348" sldId="267"/>
            <ac:spMk id="8" creationId="{42527B10-3C63-F60B-FA1D-725EFD704B53}"/>
          </ac:spMkLst>
        </pc:spChg>
        <pc:spChg chg="add mod">
          <ac:chgData name="Xinglin Yu" userId="4801e06f-c74b-485f-b362-ab0302cee3b8" providerId="ADAL" clId="{B219E4E9-D0F9-4A22-8F0E-5923D09F16A0}" dt="2022-09-08T16:12:54.858" v="4236" actId="1076"/>
          <ac:spMkLst>
            <pc:docMk/>
            <pc:sldMk cId="4189972348" sldId="267"/>
            <ac:spMk id="9" creationId="{B7D25B14-9033-C204-C15E-AE71BA8A1EF1}"/>
          </ac:spMkLst>
        </pc:spChg>
        <pc:spChg chg="add mod">
          <ac:chgData name="Xinglin Yu" userId="4801e06f-c74b-485f-b362-ab0302cee3b8" providerId="ADAL" clId="{B219E4E9-D0F9-4A22-8F0E-5923D09F16A0}" dt="2022-09-05T00:43:26.113" v="2337" actId="1076"/>
          <ac:spMkLst>
            <pc:docMk/>
            <pc:sldMk cId="4189972348" sldId="267"/>
            <ac:spMk id="10" creationId="{D46A58D7-275A-5F42-FF2E-9BB508F92E5F}"/>
          </ac:spMkLst>
        </pc:spChg>
        <pc:spChg chg="add mod">
          <ac:chgData name="Xinglin Yu" userId="4801e06f-c74b-485f-b362-ab0302cee3b8" providerId="ADAL" clId="{B219E4E9-D0F9-4A22-8F0E-5923D09F16A0}" dt="2022-09-08T22:56:28.196" v="4449" actId="20577"/>
          <ac:spMkLst>
            <pc:docMk/>
            <pc:sldMk cId="4189972348" sldId="267"/>
            <ac:spMk id="10" creationId="{E52F3469-BC19-C34E-1E15-F421FF5F9DCE}"/>
          </ac:spMkLst>
        </pc:spChg>
        <pc:spChg chg="add mod">
          <ac:chgData name="Xinglin Yu" userId="4801e06f-c74b-485f-b362-ab0302cee3b8" providerId="ADAL" clId="{B219E4E9-D0F9-4A22-8F0E-5923D09F16A0}" dt="2022-09-08T16:12:54.858" v="4236" actId="1076"/>
          <ac:spMkLst>
            <pc:docMk/>
            <pc:sldMk cId="4189972348" sldId="267"/>
            <ac:spMk id="12" creationId="{0A8F49D3-73D7-E29E-0C45-8375F8C9BED6}"/>
          </ac:spMkLst>
        </pc:spChg>
        <pc:picChg chg="del">
          <ac:chgData name="Xinglin Yu" userId="4801e06f-c74b-485f-b362-ab0302cee3b8" providerId="ADAL" clId="{B219E4E9-D0F9-4A22-8F0E-5923D09F16A0}" dt="2022-09-05T00:38:15.143" v="2279" actId="478"/>
          <ac:picMkLst>
            <pc:docMk/>
            <pc:sldMk cId="4189972348" sldId="267"/>
            <ac:picMk id="3" creationId="{C913085F-DDC6-430C-A49F-BBCDED786199}"/>
          </ac:picMkLst>
        </pc:picChg>
        <pc:picChg chg="add mod">
          <ac:chgData name="Xinglin Yu" userId="4801e06f-c74b-485f-b362-ab0302cee3b8" providerId="ADAL" clId="{B219E4E9-D0F9-4A22-8F0E-5923D09F16A0}" dt="2022-09-08T16:12:54.858" v="4236" actId="1076"/>
          <ac:picMkLst>
            <pc:docMk/>
            <pc:sldMk cId="4189972348" sldId="267"/>
            <ac:picMk id="4" creationId="{97214949-FAD2-05A2-4E6B-272B8D6DCAB4}"/>
          </ac:picMkLst>
        </pc:picChg>
        <pc:cxnChg chg="add mod">
          <ac:chgData name="Xinglin Yu" userId="4801e06f-c74b-485f-b362-ab0302cee3b8" providerId="ADAL" clId="{B219E4E9-D0F9-4A22-8F0E-5923D09F16A0}" dt="2022-09-09T05:12:07.509" v="4919" actId="14100"/>
          <ac:cxnSpMkLst>
            <pc:docMk/>
            <pc:sldMk cId="4189972348" sldId="267"/>
            <ac:cxnSpMk id="13" creationId="{F185C87F-F493-4ACD-A06B-749E8245EFB2}"/>
          </ac:cxnSpMkLst>
        </pc:cxnChg>
      </pc:sldChg>
      <pc:sldChg chg="addSp delSp modSp add mod ord modNotesTx">
        <pc:chgData name="Xinglin Yu" userId="4801e06f-c74b-485f-b362-ab0302cee3b8" providerId="ADAL" clId="{B219E4E9-D0F9-4A22-8F0E-5923D09F16A0}" dt="2022-09-09T01:11:20.340" v="4897" actId="14100"/>
        <pc:sldMkLst>
          <pc:docMk/>
          <pc:sldMk cId="420164029" sldId="268"/>
        </pc:sldMkLst>
        <pc:spChg chg="add del mod">
          <ac:chgData name="Xinglin Yu" userId="4801e06f-c74b-485f-b362-ab0302cee3b8" providerId="ADAL" clId="{B219E4E9-D0F9-4A22-8F0E-5923D09F16A0}" dt="2022-09-05T00:41:05.656" v="2295" actId="21"/>
          <ac:spMkLst>
            <pc:docMk/>
            <pc:sldMk cId="420164029" sldId="268"/>
            <ac:spMk id="3" creationId="{25C24030-303A-8E97-115E-274D1EE61955}"/>
          </ac:spMkLst>
        </pc:spChg>
        <pc:spChg chg="add mod">
          <ac:chgData name="Xinglin Yu" userId="4801e06f-c74b-485f-b362-ab0302cee3b8" providerId="ADAL" clId="{B219E4E9-D0F9-4A22-8F0E-5923D09F16A0}" dt="2022-09-07T00:30:41.239" v="4050" actId="14100"/>
          <ac:spMkLst>
            <pc:docMk/>
            <pc:sldMk cId="420164029" sldId="268"/>
            <ac:spMk id="3" creationId="{64BD469D-A029-642B-BFB6-B5AF16F83820}"/>
          </ac:spMkLst>
        </pc:spChg>
        <pc:spChg chg="add del mod">
          <ac:chgData name="Xinglin Yu" userId="4801e06f-c74b-485f-b362-ab0302cee3b8" providerId="ADAL" clId="{B219E4E9-D0F9-4A22-8F0E-5923D09F16A0}" dt="2022-09-08T15:53:36.177" v="4114" actId="478"/>
          <ac:spMkLst>
            <pc:docMk/>
            <pc:sldMk cId="420164029" sldId="268"/>
            <ac:spMk id="4" creationId="{4EAE3B38-C431-0145-A4FE-4DDD987824CA}"/>
          </ac:spMkLst>
        </pc:spChg>
        <pc:spChg chg="add mod">
          <ac:chgData name="Xinglin Yu" userId="4801e06f-c74b-485f-b362-ab0302cee3b8" providerId="ADAL" clId="{B219E4E9-D0F9-4A22-8F0E-5923D09F16A0}" dt="2022-09-06T16:28:53.046" v="3688" actId="108"/>
          <ac:spMkLst>
            <pc:docMk/>
            <pc:sldMk cId="420164029" sldId="268"/>
            <ac:spMk id="7" creationId="{22F69148-16D6-DB76-A240-96504A63FBEE}"/>
          </ac:spMkLst>
        </pc:spChg>
        <pc:spChg chg="mod">
          <ac:chgData name="Xinglin Yu" userId="4801e06f-c74b-485f-b362-ab0302cee3b8" providerId="ADAL" clId="{B219E4E9-D0F9-4A22-8F0E-5923D09F16A0}" dt="2022-09-08T23:29:45.275" v="4463" actId="20577"/>
          <ac:spMkLst>
            <pc:docMk/>
            <pc:sldMk cId="420164029" sldId="268"/>
            <ac:spMk id="8" creationId="{42527B10-3C63-F60B-FA1D-725EFD704B53}"/>
          </ac:spMkLst>
        </pc:spChg>
        <pc:spChg chg="add mod">
          <ac:chgData name="Xinglin Yu" userId="4801e06f-c74b-485f-b362-ab0302cee3b8" providerId="ADAL" clId="{B219E4E9-D0F9-4A22-8F0E-5923D09F16A0}" dt="2022-09-08T23:30:04.215" v="4467" actId="20577"/>
          <ac:spMkLst>
            <pc:docMk/>
            <pc:sldMk cId="420164029" sldId="268"/>
            <ac:spMk id="10" creationId="{B3CF5DB0-ECB7-6FE2-72B0-2B526D607E5C}"/>
          </ac:spMkLst>
        </pc:spChg>
        <pc:spChg chg="add">
          <ac:chgData name="Xinglin Yu" userId="4801e06f-c74b-485f-b362-ab0302cee3b8" providerId="ADAL" clId="{B219E4E9-D0F9-4A22-8F0E-5923D09F16A0}" dt="2022-09-09T00:03:46.466" v="4748" actId="22"/>
          <ac:spMkLst>
            <pc:docMk/>
            <pc:sldMk cId="420164029" sldId="268"/>
            <ac:spMk id="12" creationId="{9642E5F1-ED9E-0A89-8516-016E3F5C78BD}"/>
          </ac:spMkLst>
        </pc:spChg>
        <pc:spChg chg="add mod">
          <ac:chgData name="Xinglin Yu" userId="4801e06f-c74b-485f-b362-ab0302cee3b8" providerId="ADAL" clId="{B219E4E9-D0F9-4A22-8F0E-5923D09F16A0}" dt="2022-09-09T00:05:21.268" v="4775" actId="20577"/>
          <ac:spMkLst>
            <pc:docMk/>
            <pc:sldMk cId="420164029" sldId="268"/>
            <ac:spMk id="14" creationId="{684FA0E6-5DE5-2706-7BB2-2E3D3C6DE095}"/>
          </ac:spMkLst>
        </pc:spChg>
        <pc:spChg chg="add mod">
          <ac:chgData name="Xinglin Yu" userId="4801e06f-c74b-485f-b362-ab0302cee3b8" providerId="ADAL" clId="{B219E4E9-D0F9-4A22-8F0E-5923D09F16A0}" dt="2022-09-09T00:03:52.178" v="4752"/>
          <ac:spMkLst>
            <pc:docMk/>
            <pc:sldMk cId="420164029" sldId="268"/>
            <ac:spMk id="20" creationId="{E3E31F7E-610F-7596-BAF4-C73ACA7AE68D}"/>
          </ac:spMkLst>
        </pc:spChg>
        <pc:picChg chg="del">
          <ac:chgData name="Xinglin Yu" userId="4801e06f-c74b-485f-b362-ab0302cee3b8" providerId="ADAL" clId="{B219E4E9-D0F9-4A22-8F0E-5923D09F16A0}" dt="2022-09-05T00:40:00.367" v="2285" actId="478"/>
          <ac:picMkLst>
            <pc:docMk/>
            <pc:sldMk cId="420164029" sldId="268"/>
            <ac:picMk id="4" creationId="{97214949-FAD2-05A2-4E6B-272B8D6DCAB4}"/>
          </ac:picMkLst>
        </pc:picChg>
        <pc:picChg chg="add mod">
          <ac:chgData name="Xinglin Yu" userId="4801e06f-c74b-485f-b362-ab0302cee3b8" providerId="ADAL" clId="{B219E4E9-D0F9-4A22-8F0E-5923D09F16A0}" dt="2022-09-06T16:30:26.883" v="3694" actId="1076"/>
          <ac:picMkLst>
            <pc:docMk/>
            <pc:sldMk cId="420164029" sldId="268"/>
            <ac:picMk id="2050" creationId="{267A5814-4D51-57DA-3AF2-F87661F2A263}"/>
          </ac:picMkLst>
        </pc:picChg>
        <pc:cxnChg chg="add mod">
          <ac:chgData name="Xinglin Yu" userId="4801e06f-c74b-485f-b362-ab0302cee3b8" providerId="ADAL" clId="{B219E4E9-D0F9-4A22-8F0E-5923D09F16A0}" dt="2022-09-09T01:11:20.340" v="4897" actId="14100"/>
          <ac:cxnSpMkLst>
            <pc:docMk/>
            <pc:sldMk cId="420164029" sldId="268"/>
            <ac:cxnSpMk id="16" creationId="{13F70170-F0C3-D532-0DC9-5F970AEF062F}"/>
          </ac:cxnSpMkLst>
        </pc:cxnChg>
        <pc:cxnChg chg="add mod">
          <ac:chgData name="Xinglin Yu" userId="4801e06f-c74b-485f-b362-ab0302cee3b8" providerId="ADAL" clId="{B219E4E9-D0F9-4A22-8F0E-5923D09F16A0}" dt="2022-09-09T00:05:32.546" v="4777" actId="14100"/>
          <ac:cxnSpMkLst>
            <pc:docMk/>
            <pc:sldMk cId="420164029" sldId="268"/>
            <ac:cxnSpMk id="18" creationId="{FD558871-9CD9-9AD5-7578-AFF067C0B9A9}"/>
          </ac:cxnSpMkLst>
        </pc:cxnChg>
      </pc:sldChg>
      <pc:sldChg chg="addSp delSp modSp add mod ord modNotesTx">
        <pc:chgData name="Xinglin Yu" userId="4801e06f-c74b-485f-b362-ab0302cee3b8" providerId="ADAL" clId="{B219E4E9-D0F9-4A22-8F0E-5923D09F16A0}" dt="2022-09-09T00:03:17.636" v="4747" actId="1076"/>
        <pc:sldMkLst>
          <pc:docMk/>
          <pc:sldMk cId="2415247497" sldId="269"/>
        </pc:sldMkLst>
        <pc:spChg chg="add mod">
          <ac:chgData name="Xinglin Yu" userId="4801e06f-c74b-485f-b362-ab0302cee3b8" providerId="ADAL" clId="{B219E4E9-D0F9-4A22-8F0E-5923D09F16A0}" dt="2022-09-07T00:30:58.698" v="4053" actId="14100"/>
          <ac:spMkLst>
            <pc:docMk/>
            <pc:sldMk cId="2415247497" sldId="269"/>
            <ac:spMk id="4" creationId="{0B84241B-0E9C-6884-E44E-480367F26449}"/>
          </ac:spMkLst>
        </pc:spChg>
        <pc:spChg chg="add del mod">
          <ac:chgData name="Xinglin Yu" userId="4801e06f-c74b-485f-b362-ab0302cee3b8" providerId="ADAL" clId="{B219E4E9-D0F9-4A22-8F0E-5923D09F16A0}" dt="2022-09-08T15:53:55.738" v="4120" actId="478"/>
          <ac:spMkLst>
            <pc:docMk/>
            <pc:sldMk cId="2415247497" sldId="269"/>
            <ac:spMk id="6" creationId="{86DC8F93-C23D-1B04-5853-88E2AAC47910}"/>
          </ac:spMkLst>
        </pc:spChg>
        <pc:spChg chg="mod">
          <ac:chgData name="Xinglin Yu" userId="4801e06f-c74b-485f-b362-ab0302cee3b8" providerId="ADAL" clId="{B219E4E9-D0F9-4A22-8F0E-5923D09F16A0}" dt="2022-09-06T16:29:12.927" v="3690" actId="1076"/>
          <ac:spMkLst>
            <pc:docMk/>
            <pc:sldMk cId="2415247497" sldId="269"/>
            <ac:spMk id="7" creationId="{22F69148-16D6-DB76-A240-96504A63FBEE}"/>
          </ac:spMkLst>
        </pc:spChg>
        <pc:spChg chg="mod">
          <ac:chgData name="Xinglin Yu" userId="4801e06f-c74b-485f-b362-ab0302cee3b8" providerId="ADAL" clId="{B219E4E9-D0F9-4A22-8F0E-5923D09F16A0}" dt="2022-09-08T23:29:41.355" v="4462" actId="20577"/>
          <ac:spMkLst>
            <pc:docMk/>
            <pc:sldMk cId="2415247497" sldId="269"/>
            <ac:spMk id="8" creationId="{42527B10-3C63-F60B-FA1D-725EFD704B53}"/>
          </ac:spMkLst>
        </pc:spChg>
        <pc:spChg chg="add mod">
          <ac:chgData name="Xinglin Yu" userId="4801e06f-c74b-485f-b362-ab0302cee3b8" providerId="ADAL" clId="{B219E4E9-D0F9-4A22-8F0E-5923D09F16A0}" dt="2022-09-09T00:00:09.055" v="4680"/>
          <ac:spMkLst>
            <pc:docMk/>
            <pc:sldMk cId="2415247497" sldId="269"/>
            <ac:spMk id="10" creationId="{8510A941-8106-902C-9302-5D2BF5661796}"/>
          </ac:spMkLst>
        </pc:spChg>
        <pc:spChg chg="add del mod">
          <ac:chgData name="Xinglin Yu" userId="4801e06f-c74b-485f-b362-ab0302cee3b8" providerId="ADAL" clId="{B219E4E9-D0F9-4A22-8F0E-5923D09F16A0}" dt="2022-09-09T00:01:05.134" v="4711" actId="478"/>
          <ac:spMkLst>
            <pc:docMk/>
            <pc:sldMk cId="2415247497" sldId="269"/>
            <ac:spMk id="13" creationId="{67104394-FBC5-2B24-D147-164256603733}"/>
          </ac:spMkLst>
        </pc:spChg>
        <pc:spChg chg="add del mod">
          <ac:chgData name="Xinglin Yu" userId="4801e06f-c74b-485f-b362-ab0302cee3b8" providerId="ADAL" clId="{B219E4E9-D0F9-4A22-8F0E-5923D09F16A0}" dt="2022-09-08T23:52:14.260" v="4527" actId="478"/>
          <ac:spMkLst>
            <pc:docMk/>
            <pc:sldMk cId="2415247497" sldId="269"/>
            <ac:spMk id="14" creationId="{15E50848-0D23-6461-2ECE-0D81C6F2AF58}"/>
          </ac:spMkLst>
        </pc:spChg>
        <pc:spChg chg="add del mod">
          <ac:chgData name="Xinglin Yu" userId="4801e06f-c74b-485f-b362-ab0302cee3b8" providerId="ADAL" clId="{B219E4E9-D0F9-4A22-8F0E-5923D09F16A0}" dt="2022-09-09T00:02:27.989" v="4738" actId="478"/>
          <ac:spMkLst>
            <pc:docMk/>
            <pc:sldMk cId="2415247497" sldId="269"/>
            <ac:spMk id="16" creationId="{B9D61A43-9F71-10AA-6769-6D8351C75E8F}"/>
          </ac:spMkLst>
        </pc:spChg>
        <pc:spChg chg="add del mod">
          <ac:chgData name="Xinglin Yu" userId="4801e06f-c74b-485f-b362-ab0302cee3b8" providerId="ADAL" clId="{B219E4E9-D0F9-4A22-8F0E-5923D09F16A0}" dt="2022-09-09T00:01:12.807" v="4713" actId="478"/>
          <ac:spMkLst>
            <pc:docMk/>
            <pc:sldMk cId="2415247497" sldId="269"/>
            <ac:spMk id="18" creationId="{60D6B9D9-9671-5763-A301-3F727E580D2A}"/>
          </ac:spMkLst>
        </pc:spChg>
        <pc:spChg chg="add del mod">
          <ac:chgData name="Xinglin Yu" userId="4801e06f-c74b-485f-b362-ab0302cee3b8" providerId="ADAL" clId="{B219E4E9-D0F9-4A22-8F0E-5923D09F16A0}" dt="2022-09-09T00:03:09.191" v="4746" actId="478"/>
          <ac:spMkLst>
            <pc:docMk/>
            <pc:sldMk cId="2415247497" sldId="269"/>
            <ac:spMk id="20" creationId="{7863CF51-640A-4B12-7506-E03E26CAC43F}"/>
          </ac:spMkLst>
        </pc:spChg>
        <pc:spChg chg="add mod">
          <ac:chgData name="Xinglin Yu" userId="4801e06f-c74b-485f-b362-ab0302cee3b8" providerId="ADAL" clId="{B219E4E9-D0F9-4A22-8F0E-5923D09F16A0}" dt="2022-09-09T00:03:17.636" v="4747" actId="1076"/>
          <ac:spMkLst>
            <pc:docMk/>
            <pc:sldMk cId="2415247497" sldId="269"/>
            <ac:spMk id="22" creationId="{0D3D57F9-0D07-74E4-F6CE-BE6F732E922C}"/>
          </ac:spMkLst>
        </pc:spChg>
        <pc:spChg chg="add mod">
          <ac:chgData name="Xinglin Yu" userId="4801e06f-c74b-485f-b362-ab0302cee3b8" providerId="ADAL" clId="{B219E4E9-D0F9-4A22-8F0E-5923D09F16A0}" dt="2022-09-09T00:02:01.567" v="4733" actId="1076"/>
          <ac:spMkLst>
            <pc:docMk/>
            <pc:sldMk cId="2415247497" sldId="269"/>
            <ac:spMk id="24" creationId="{ED67F94D-68FD-DD97-3B13-03B7AB5DE7ED}"/>
          </ac:spMkLst>
        </pc:spChg>
        <pc:spChg chg="add mod">
          <ac:chgData name="Xinglin Yu" userId="4801e06f-c74b-485f-b362-ab0302cee3b8" providerId="ADAL" clId="{B219E4E9-D0F9-4A22-8F0E-5923D09F16A0}" dt="2022-09-09T00:03:01.166" v="4745" actId="20577"/>
          <ac:spMkLst>
            <pc:docMk/>
            <pc:sldMk cId="2415247497" sldId="269"/>
            <ac:spMk id="32" creationId="{C227C5E1-071B-0D4C-4A48-018406BD7A63}"/>
          </ac:spMkLst>
        </pc:spChg>
        <pc:picChg chg="add mod">
          <ac:chgData name="Xinglin Yu" userId="4801e06f-c74b-485f-b362-ab0302cee3b8" providerId="ADAL" clId="{B219E4E9-D0F9-4A22-8F0E-5923D09F16A0}" dt="2022-09-08T16:00:52.636" v="4227"/>
          <ac:picMkLst>
            <pc:docMk/>
            <pc:sldMk cId="2415247497" sldId="269"/>
            <ac:picMk id="11" creationId="{A2FF1D20-82E6-E6DF-AEEA-19E024EED019}"/>
          </ac:picMkLst>
        </pc:picChg>
        <pc:picChg chg="del">
          <ac:chgData name="Xinglin Yu" userId="4801e06f-c74b-485f-b362-ab0302cee3b8" providerId="ADAL" clId="{B219E4E9-D0F9-4A22-8F0E-5923D09F16A0}" dt="2022-09-05T00:44:25.671" v="2349" actId="478"/>
          <ac:picMkLst>
            <pc:docMk/>
            <pc:sldMk cId="2415247497" sldId="269"/>
            <ac:picMk id="2050" creationId="{267A5814-4D51-57DA-3AF2-F87661F2A263}"/>
          </ac:picMkLst>
        </pc:picChg>
        <pc:picChg chg="add mod">
          <ac:chgData name="Xinglin Yu" userId="4801e06f-c74b-485f-b362-ab0302cee3b8" providerId="ADAL" clId="{B219E4E9-D0F9-4A22-8F0E-5923D09F16A0}" dt="2022-09-08T16:00:49.862" v="4225" actId="1076"/>
          <ac:picMkLst>
            <pc:docMk/>
            <pc:sldMk cId="2415247497" sldId="269"/>
            <ac:picMk id="3074" creationId="{41EC9768-A36C-CB99-3E7B-5C6C6F7A7C33}"/>
          </ac:picMkLst>
        </pc:picChg>
        <pc:cxnChg chg="add">
          <ac:chgData name="Xinglin Yu" userId="4801e06f-c74b-485f-b362-ab0302cee3b8" providerId="ADAL" clId="{B219E4E9-D0F9-4A22-8F0E-5923D09F16A0}" dt="2022-09-09T00:02:11.465" v="4734" actId="11529"/>
          <ac:cxnSpMkLst>
            <pc:docMk/>
            <pc:sldMk cId="2415247497" sldId="269"/>
            <ac:cxnSpMk id="26" creationId="{A910529F-6487-A832-7AE1-86BF8DEFE2EB}"/>
          </ac:cxnSpMkLst>
        </pc:cxnChg>
        <pc:cxnChg chg="add mod">
          <ac:chgData name="Xinglin Yu" userId="4801e06f-c74b-485f-b362-ab0302cee3b8" providerId="ADAL" clId="{B219E4E9-D0F9-4A22-8F0E-5923D09F16A0}" dt="2022-09-09T00:02:20.952" v="4737" actId="14100"/>
          <ac:cxnSpMkLst>
            <pc:docMk/>
            <pc:sldMk cId="2415247497" sldId="269"/>
            <ac:cxnSpMk id="28" creationId="{1569E822-23AE-8504-B1D5-856E81396252}"/>
          </ac:cxnSpMkLst>
        </pc:cxnChg>
      </pc:sldChg>
      <pc:sldChg chg="delSp modSp add mod">
        <pc:chgData name="Xinglin Yu" userId="4801e06f-c74b-485f-b362-ab0302cee3b8" providerId="ADAL" clId="{B219E4E9-D0F9-4A22-8F0E-5923D09F16A0}" dt="2022-09-06T12:38:17.482" v="3134" actId="1076"/>
        <pc:sldMkLst>
          <pc:docMk/>
          <pc:sldMk cId="2425609796" sldId="270"/>
        </pc:sldMkLst>
        <pc:spChg chg="mod">
          <ac:chgData name="Xinglin Yu" userId="4801e06f-c74b-485f-b362-ab0302cee3b8" providerId="ADAL" clId="{B219E4E9-D0F9-4A22-8F0E-5923D09F16A0}" dt="2022-09-06T12:38:17.482" v="3134" actId="1076"/>
          <ac:spMkLst>
            <pc:docMk/>
            <pc:sldMk cId="2425609796" sldId="270"/>
            <ac:spMk id="4" creationId="{576D7E3C-06DD-B221-51B7-64D6EC9AD748}"/>
          </ac:spMkLst>
        </pc:spChg>
        <pc:spChg chg="del">
          <ac:chgData name="Xinglin Yu" userId="4801e06f-c74b-485f-b362-ab0302cee3b8" providerId="ADAL" clId="{B219E4E9-D0F9-4A22-8F0E-5923D09F16A0}" dt="2022-09-05T01:02:13.925" v="2466" actId="478"/>
          <ac:spMkLst>
            <pc:docMk/>
            <pc:sldMk cId="2425609796" sldId="270"/>
            <ac:spMk id="9" creationId="{E8D0FF0B-C4D5-2190-C345-CA3A623C4497}"/>
          </ac:spMkLst>
        </pc:spChg>
        <pc:spChg chg="mod">
          <ac:chgData name="Xinglin Yu" userId="4801e06f-c74b-485f-b362-ab0302cee3b8" providerId="ADAL" clId="{B219E4E9-D0F9-4A22-8F0E-5923D09F16A0}" dt="2022-09-05T00:59:56.305" v="2457" actId="20577"/>
          <ac:spMkLst>
            <pc:docMk/>
            <pc:sldMk cId="2425609796" sldId="270"/>
            <ac:spMk id="44" creationId="{7391B13A-D8CE-8AEF-CDA6-795B4EDB14B8}"/>
          </ac:spMkLst>
        </pc:spChg>
        <pc:picChg chg="del">
          <ac:chgData name="Xinglin Yu" userId="4801e06f-c74b-485f-b362-ab0302cee3b8" providerId="ADAL" clId="{B219E4E9-D0F9-4A22-8F0E-5923D09F16A0}" dt="2022-09-05T01:02:13.925" v="2466" actId="478"/>
          <ac:picMkLst>
            <pc:docMk/>
            <pc:sldMk cId="2425609796" sldId="270"/>
            <ac:picMk id="14" creationId="{4EDC148A-32D9-81CC-D56E-456AE310A925}"/>
          </ac:picMkLst>
        </pc:picChg>
      </pc:sldChg>
      <pc:sldChg chg="add del mod ord modShow">
        <pc:chgData name="Xinglin Yu" userId="4801e06f-c74b-485f-b362-ab0302cee3b8" providerId="ADAL" clId="{B219E4E9-D0F9-4A22-8F0E-5923D09F16A0}" dt="2022-09-11T04:33:12.939" v="4924" actId="47"/>
        <pc:sldMkLst>
          <pc:docMk/>
          <pc:sldMk cId="1183404183" sldId="271"/>
        </pc:sldMkLst>
      </pc:sldChg>
      <pc:sldChg chg="addSp delSp modSp add mod">
        <pc:chgData name="Xinglin Yu" userId="4801e06f-c74b-485f-b362-ab0302cee3b8" providerId="ADAL" clId="{B219E4E9-D0F9-4A22-8F0E-5923D09F16A0}" dt="2022-09-07T00:44:23.549" v="4059" actId="1076"/>
        <pc:sldMkLst>
          <pc:docMk/>
          <pc:sldMk cId="3680314196" sldId="272"/>
        </pc:sldMkLst>
        <pc:spChg chg="del">
          <ac:chgData name="Xinglin Yu" userId="4801e06f-c74b-485f-b362-ab0302cee3b8" providerId="ADAL" clId="{B219E4E9-D0F9-4A22-8F0E-5923D09F16A0}" dt="2022-09-05T01:10:59.710" v="2580" actId="478"/>
          <ac:spMkLst>
            <pc:docMk/>
            <pc:sldMk cId="3680314196" sldId="272"/>
            <ac:spMk id="2" creationId="{CE550CEF-C5D9-A8AF-0C14-6D4268343A45}"/>
          </ac:spMkLst>
        </pc:spChg>
        <pc:spChg chg="mod">
          <ac:chgData name="Xinglin Yu" userId="4801e06f-c74b-485f-b362-ab0302cee3b8" providerId="ADAL" clId="{B219E4E9-D0F9-4A22-8F0E-5923D09F16A0}" dt="2022-09-07T00:44:23.549" v="4059" actId="1076"/>
          <ac:spMkLst>
            <pc:docMk/>
            <pc:sldMk cId="3680314196" sldId="272"/>
            <ac:spMk id="5" creationId="{D3FDEDE6-4FAB-6678-3016-F52810E030CA}"/>
          </ac:spMkLst>
        </pc:spChg>
        <pc:spChg chg="add mod">
          <ac:chgData name="Xinglin Yu" userId="4801e06f-c74b-485f-b362-ab0302cee3b8" providerId="ADAL" clId="{B219E4E9-D0F9-4A22-8F0E-5923D09F16A0}" dt="2022-09-07T00:44:20.696" v="4058" actId="1076"/>
          <ac:spMkLst>
            <pc:docMk/>
            <pc:sldMk cId="3680314196" sldId="272"/>
            <ac:spMk id="6" creationId="{99F2976E-DDC5-A9C3-060E-5A4C2729184B}"/>
          </ac:spMkLst>
        </pc:spChg>
        <pc:spChg chg="del">
          <ac:chgData name="Xinglin Yu" userId="4801e06f-c74b-485f-b362-ab0302cee3b8" providerId="ADAL" clId="{B219E4E9-D0F9-4A22-8F0E-5923D09F16A0}" dt="2022-09-05T01:11:03.982" v="2582" actId="478"/>
          <ac:spMkLst>
            <pc:docMk/>
            <pc:sldMk cId="3680314196" sldId="272"/>
            <ac:spMk id="11" creationId="{F23EA370-9ECA-5D81-1DCD-001F49DB4D70}"/>
          </ac:spMkLst>
        </pc:spChg>
        <pc:graphicFrameChg chg="del">
          <ac:chgData name="Xinglin Yu" userId="4801e06f-c74b-485f-b362-ab0302cee3b8" providerId="ADAL" clId="{B219E4E9-D0F9-4A22-8F0E-5923D09F16A0}" dt="2022-09-05T01:11:01.360" v="2581" actId="478"/>
          <ac:graphicFrameMkLst>
            <pc:docMk/>
            <pc:sldMk cId="3680314196" sldId="272"/>
            <ac:graphicFrameMk id="9" creationId="{2EB6ADEE-A500-58D4-A31A-E705C4B12F77}"/>
          </ac:graphicFrameMkLst>
        </pc:graphicFrameChg>
      </pc:sldChg>
      <pc:sldChg chg="addSp delSp modSp add mod modNotesTx">
        <pc:chgData name="Xinglin Yu" userId="4801e06f-c74b-485f-b362-ab0302cee3b8" providerId="ADAL" clId="{B219E4E9-D0F9-4A22-8F0E-5923D09F16A0}" dt="2022-09-09T05:16:19.715" v="4923" actId="478"/>
        <pc:sldMkLst>
          <pc:docMk/>
          <pc:sldMk cId="1152271449" sldId="273"/>
        </pc:sldMkLst>
        <pc:spChg chg="add mod">
          <ac:chgData name="Xinglin Yu" userId="4801e06f-c74b-485f-b362-ab0302cee3b8" providerId="ADAL" clId="{B219E4E9-D0F9-4A22-8F0E-5923D09F16A0}" dt="2022-09-06T15:27:41.981" v="3256" actId="14100"/>
          <ac:spMkLst>
            <pc:docMk/>
            <pc:sldMk cId="1152271449" sldId="273"/>
            <ac:spMk id="2" creationId="{83F51EA9-1A33-8DE9-9FE6-CFE3AF5DC705}"/>
          </ac:spMkLst>
        </pc:spChg>
        <pc:spChg chg="add del">
          <ac:chgData name="Xinglin Yu" userId="4801e06f-c74b-485f-b362-ab0302cee3b8" providerId="ADAL" clId="{B219E4E9-D0F9-4A22-8F0E-5923D09F16A0}" dt="2022-09-08T15:50:27.433" v="4073" actId="478"/>
          <ac:spMkLst>
            <pc:docMk/>
            <pc:sldMk cId="1152271449" sldId="273"/>
            <ac:spMk id="4" creationId="{2BC4CB63-530D-172E-17AD-9B637BDD103E}"/>
          </ac:spMkLst>
        </pc:spChg>
        <pc:spChg chg="add mod">
          <ac:chgData name="Xinglin Yu" userId="4801e06f-c74b-485f-b362-ab0302cee3b8" providerId="ADAL" clId="{B219E4E9-D0F9-4A22-8F0E-5923D09F16A0}" dt="2022-09-06T16:13:56.216" v="3580" actId="20577"/>
          <ac:spMkLst>
            <pc:docMk/>
            <pc:sldMk cId="1152271449" sldId="273"/>
            <ac:spMk id="6" creationId="{7752612E-2684-1D7D-5968-05FBB0417386}"/>
          </ac:spMkLst>
        </pc:spChg>
        <pc:spChg chg="add mod">
          <ac:chgData name="Xinglin Yu" userId="4801e06f-c74b-485f-b362-ab0302cee3b8" providerId="ADAL" clId="{B219E4E9-D0F9-4A22-8F0E-5923D09F16A0}" dt="2022-09-06T16:23:11.220" v="3612" actId="14100"/>
          <ac:spMkLst>
            <pc:docMk/>
            <pc:sldMk cId="1152271449" sldId="273"/>
            <ac:spMk id="7" creationId="{B219C98D-0F5C-58C7-D412-95296D8742DF}"/>
          </ac:spMkLst>
        </pc:spChg>
        <pc:spChg chg="mod">
          <ac:chgData name="Xinglin Yu" userId="4801e06f-c74b-485f-b362-ab0302cee3b8" providerId="ADAL" clId="{B219E4E9-D0F9-4A22-8F0E-5923D09F16A0}" dt="2022-09-08T22:57:38.889" v="4450" actId="20577"/>
          <ac:spMkLst>
            <pc:docMk/>
            <pc:sldMk cId="1152271449" sldId="273"/>
            <ac:spMk id="8" creationId="{42527B10-3C63-F60B-FA1D-725EFD704B53}"/>
          </ac:spMkLst>
        </pc:spChg>
        <pc:spChg chg="add del mod">
          <ac:chgData name="Xinglin Yu" userId="4801e06f-c74b-485f-b362-ab0302cee3b8" providerId="ADAL" clId="{B219E4E9-D0F9-4A22-8F0E-5923D09F16A0}" dt="2022-09-06T16:14:00.502" v="3581" actId="478"/>
          <ac:spMkLst>
            <pc:docMk/>
            <pc:sldMk cId="1152271449" sldId="273"/>
            <ac:spMk id="9" creationId="{25C24030-303A-8E97-115E-274D1EE61955}"/>
          </ac:spMkLst>
        </pc:spChg>
        <pc:spChg chg="add del mod">
          <ac:chgData name="Xinglin Yu" userId="4801e06f-c74b-485f-b362-ab0302cee3b8" providerId="ADAL" clId="{B219E4E9-D0F9-4A22-8F0E-5923D09F16A0}" dt="2022-09-08T15:50:44.296" v="4076" actId="478"/>
          <ac:spMkLst>
            <pc:docMk/>
            <pc:sldMk cId="1152271449" sldId="273"/>
            <ac:spMk id="9" creationId="{92C38729-9C81-26F5-EECE-59D3617C374E}"/>
          </ac:spMkLst>
        </pc:spChg>
        <pc:spChg chg="add del mod">
          <ac:chgData name="Xinglin Yu" userId="4801e06f-c74b-485f-b362-ab0302cee3b8" providerId="ADAL" clId="{B219E4E9-D0F9-4A22-8F0E-5923D09F16A0}" dt="2022-09-09T05:16:19.715" v="4923" actId="478"/>
          <ac:spMkLst>
            <pc:docMk/>
            <pc:sldMk cId="1152271449" sldId="273"/>
            <ac:spMk id="9" creationId="{F65AB4B8-28E8-CAC0-3C78-CF35FE588BB4}"/>
          </ac:spMkLst>
        </pc:spChg>
        <pc:spChg chg="add del mod">
          <ac:chgData name="Xinglin Yu" userId="4801e06f-c74b-485f-b362-ab0302cee3b8" providerId="ADAL" clId="{B219E4E9-D0F9-4A22-8F0E-5923D09F16A0}" dt="2022-09-08T15:53:03.469" v="4104" actId="478"/>
          <ac:spMkLst>
            <pc:docMk/>
            <pc:sldMk cId="1152271449" sldId="273"/>
            <ac:spMk id="10" creationId="{CA1C4D3A-B2F2-481F-BAAB-ACD67D9363CE}"/>
          </ac:spMkLst>
        </pc:spChg>
        <pc:spChg chg="add mod">
          <ac:chgData name="Xinglin Yu" userId="4801e06f-c74b-485f-b362-ab0302cee3b8" providerId="ADAL" clId="{B219E4E9-D0F9-4A22-8F0E-5923D09F16A0}" dt="2022-09-09T05:11:41.656" v="4915" actId="1076"/>
          <ac:spMkLst>
            <pc:docMk/>
            <pc:sldMk cId="1152271449" sldId="273"/>
            <ac:spMk id="11" creationId="{5EBAE64D-8A9B-AC92-74A7-19961B1A5BBC}"/>
          </ac:spMkLst>
        </pc:spChg>
        <pc:spChg chg="add mod">
          <ac:chgData name="Xinglin Yu" userId="4801e06f-c74b-485f-b362-ab0302cee3b8" providerId="ADAL" clId="{B219E4E9-D0F9-4A22-8F0E-5923D09F16A0}" dt="2022-09-08T22:56:21.629" v="4447" actId="20577"/>
          <ac:spMkLst>
            <pc:docMk/>
            <pc:sldMk cId="1152271449" sldId="273"/>
            <ac:spMk id="14" creationId="{18A201B3-E82A-0012-1BA9-649B7F379A33}"/>
          </ac:spMkLst>
        </pc:spChg>
        <pc:picChg chg="mod">
          <ac:chgData name="Xinglin Yu" userId="4801e06f-c74b-485f-b362-ab0302cee3b8" providerId="ADAL" clId="{B219E4E9-D0F9-4A22-8F0E-5923D09F16A0}" dt="2022-09-08T15:51:15.976" v="4084" actId="1076"/>
          <ac:picMkLst>
            <pc:docMk/>
            <pc:sldMk cId="1152271449" sldId="273"/>
            <ac:picMk id="3" creationId="{C913085F-DDC6-430C-A49F-BBCDED786199}"/>
          </ac:picMkLst>
        </pc:picChg>
        <pc:picChg chg="add mod">
          <ac:chgData name="Xinglin Yu" userId="4801e06f-c74b-485f-b362-ab0302cee3b8" providerId="ADAL" clId="{B219E4E9-D0F9-4A22-8F0E-5923D09F16A0}" dt="2022-09-08T15:51:19.463" v="4086" actId="571"/>
          <ac:picMkLst>
            <pc:docMk/>
            <pc:sldMk cId="1152271449" sldId="273"/>
            <ac:picMk id="11" creationId="{02F71542-92C7-2194-817F-E45C9F2ED11E}"/>
          </ac:picMkLst>
        </pc:picChg>
        <pc:cxnChg chg="add mod">
          <ac:chgData name="Xinglin Yu" userId="4801e06f-c74b-485f-b362-ab0302cee3b8" providerId="ADAL" clId="{B219E4E9-D0F9-4A22-8F0E-5923D09F16A0}" dt="2022-09-09T05:16:19.120" v="4922" actId="14100"/>
          <ac:cxnSpMkLst>
            <pc:docMk/>
            <pc:sldMk cId="1152271449" sldId="273"/>
            <ac:cxnSpMk id="15" creationId="{79087BB7-2A44-A1AD-8021-D6A37942CB4D}"/>
          </ac:cxnSpMkLst>
        </pc:cxnChg>
      </pc:sldChg>
      <pc:sldChg chg="add del">
        <pc:chgData name="Xinglin Yu" userId="4801e06f-c74b-485f-b362-ab0302cee3b8" providerId="ADAL" clId="{B219E4E9-D0F9-4A22-8F0E-5923D09F16A0}" dt="2022-09-06T00:37:49.938" v="2711"/>
        <pc:sldMkLst>
          <pc:docMk/>
          <pc:sldMk cId="85720073" sldId="274"/>
        </pc:sldMkLst>
      </pc:sldChg>
      <pc:sldChg chg="modSp mod ord">
        <pc:chgData name="Xinglin Yu" userId="4801e06f-c74b-485f-b362-ab0302cee3b8" providerId="ADAL" clId="{B219E4E9-D0F9-4A22-8F0E-5923D09F16A0}" dt="2022-09-09T00:56:45.084" v="4891" actId="14100"/>
        <pc:sldMkLst>
          <pc:docMk/>
          <pc:sldMk cId="3115423871" sldId="274"/>
        </pc:sldMkLst>
        <pc:spChg chg="mod">
          <ac:chgData name="Xinglin Yu" userId="4801e06f-c74b-485f-b362-ab0302cee3b8" providerId="ADAL" clId="{B219E4E9-D0F9-4A22-8F0E-5923D09F16A0}" dt="2022-09-09T00:56:45.084" v="4891" actId="14100"/>
          <ac:spMkLst>
            <pc:docMk/>
            <pc:sldMk cId="3115423871" sldId="274"/>
            <ac:spMk id="2" creationId="{98273A24-9BA2-F007-FAA2-AF6587A2C1D0}"/>
          </ac:spMkLst>
        </pc:spChg>
      </pc:sldChg>
    </pc:docChg>
  </pc:docChgLst>
  <pc:docChgLst>
    <pc:chgData name="Xinglin Yu" userId="4801e06f-c74b-485f-b362-ab0302cee3b8" providerId="ADAL" clId="{0E5A6FC6-F6DF-468D-B330-A7CE6DC8BE5E}"/>
    <pc:docChg chg="undo custSel addSld modSld">
      <pc:chgData name="Xinglin Yu" userId="4801e06f-c74b-485f-b362-ab0302cee3b8" providerId="ADAL" clId="{0E5A6FC6-F6DF-468D-B330-A7CE6DC8BE5E}" dt="2022-08-11T14:30:25.126" v="125" actId="14100"/>
      <pc:docMkLst>
        <pc:docMk/>
      </pc:docMkLst>
      <pc:sldChg chg="addSp delSp modSp new mod setBg">
        <pc:chgData name="Xinglin Yu" userId="4801e06f-c74b-485f-b362-ab0302cee3b8" providerId="ADAL" clId="{0E5A6FC6-F6DF-468D-B330-A7CE6DC8BE5E}" dt="2022-08-11T14:30:25.126" v="125" actId="14100"/>
        <pc:sldMkLst>
          <pc:docMk/>
          <pc:sldMk cId="639808581" sldId="256"/>
        </pc:sldMkLst>
        <pc:spChg chg="del">
          <ac:chgData name="Xinglin Yu" userId="4801e06f-c74b-485f-b362-ab0302cee3b8" providerId="ADAL" clId="{0E5A6FC6-F6DF-468D-B330-A7CE6DC8BE5E}" dt="2022-08-11T13:23:49.827" v="14" actId="478"/>
          <ac:spMkLst>
            <pc:docMk/>
            <pc:sldMk cId="639808581" sldId="256"/>
            <ac:spMk id="2" creationId="{194A93B0-D3F9-A358-588D-05989633F27A}"/>
          </ac:spMkLst>
        </pc:spChg>
        <pc:spChg chg="del">
          <ac:chgData name="Xinglin Yu" userId="4801e06f-c74b-485f-b362-ab0302cee3b8" providerId="ADAL" clId="{0E5A6FC6-F6DF-468D-B330-A7CE6DC8BE5E}" dt="2022-08-11T13:23:51.696" v="15" actId="478"/>
          <ac:spMkLst>
            <pc:docMk/>
            <pc:sldMk cId="639808581" sldId="256"/>
            <ac:spMk id="3" creationId="{0978ED1D-B4BC-D2AC-D28F-A393FBBE9293}"/>
          </ac:spMkLst>
        </pc:spChg>
        <pc:spChg chg="add del">
          <ac:chgData name="Xinglin Yu" userId="4801e06f-c74b-485f-b362-ab0302cee3b8" providerId="ADAL" clId="{0E5A6FC6-F6DF-468D-B330-A7CE6DC8BE5E}" dt="2022-08-11T13:24:17.187" v="26" actId="26606"/>
          <ac:spMkLst>
            <pc:docMk/>
            <pc:sldMk cId="639808581" sldId="256"/>
            <ac:spMk id="18" creationId="{EB1CEFBF-6F09-4052-862B-E219DA15757E}"/>
          </ac:spMkLst>
        </pc:spChg>
        <pc:spChg chg="add del">
          <ac:chgData name="Xinglin Yu" userId="4801e06f-c74b-485f-b362-ab0302cee3b8" providerId="ADAL" clId="{0E5A6FC6-F6DF-468D-B330-A7CE6DC8BE5E}" dt="2022-08-11T13:24:13.677" v="22" actId="26606"/>
          <ac:spMkLst>
            <pc:docMk/>
            <pc:sldMk cId="639808581" sldId="256"/>
            <ac:spMk id="19" creationId="{C96C8BAF-68F3-4B78-B238-35DF5D86560D}"/>
          </ac:spMkLst>
        </pc:spChg>
        <pc:spChg chg="add del">
          <ac:chgData name="Xinglin Yu" userId="4801e06f-c74b-485f-b362-ab0302cee3b8" providerId="ADAL" clId="{0E5A6FC6-F6DF-468D-B330-A7CE6DC8BE5E}" dt="2022-08-11T13:24:14.654" v="24" actId="26606"/>
          <ac:spMkLst>
            <pc:docMk/>
            <pc:sldMk cId="639808581" sldId="256"/>
            <ac:spMk id="28" creationId="{4F7B9026-36AD-42E4-B172-8D68F3A339B4}"/>
          </ac:spMkLst>
        </pc:spChg>
        <pc:spChg chg="add mod">
          <ac:chgData name="Xinglin Yu" userId="4801e06f-c74b-485f-b362-ab0302cee3b8" providerId="ADAL" clId="{0E5A6FC6-F6DF-468D-B330-A7CE6DC8BE5E}" dt="2022-08-11T13:31:46.822" v="119" actId="1076"/>
          <ac:spMkLst>
            <pc:docMk/>
            <pc:sldMk cId="639808581" sldId="256"/>
            <ac:spMk id="29" creationId="{4CC23366-8A8F-5068-5309-53D5B96CEA82}"/>
          </ac:spMkLst>
        </pc:spChg>
        <pc:spChg chg="add del">
          <ac:chgData name="Xinglin Yu" userId="4801e06f-c74b-485f-b362-ab0302cee3b8" providerId="ADAL" clId="{0E5A6FC6-F6DF-468D-B330-A7CE6DC8BE5E}" dt="2022-08-11T13:24:17.187" v="26" actId="26606"/>
          <ac:spMkLst>
            <pc:docMk/>
            <pc:sldMk cId="639808581" sldId="256"/>
            <ac:spMk id="30" creationId="{56827C3C-D52F-46CE-A441-3CD6A1A6A0A2}"/>
          </ac:spMkLst>
        </pc:spChg>
        <pc:spChg chg="add del">
          <ac:chgData name="Xinglin Yu" userId="4801e06f-c74b-485f-b362-ab0302cee3b8" providerId="ADAL" clId="{0E5A6FC6-F6DF-468D-B330-A7CE6DC8BE5E}" dt="2022-08-11T13:24:17.187" v="26" actId="26606"/>
          <ac:spMkLst>
            <pc:docMk/>
            <pc:sldMk cId="639808581" sldId="256"/>
            <ac:spMk id="31" creationId="{F52A8B51-0A89-497B-B882-6658E029A3F9}"/>
          </ac:spMkLst>
        </pc:spChg>
        <pc:spChg chg="add del">
          <ac:chgData name="Xinglin Yu" userId="4801e06f-c74b-485f-b362-ab0302cee3b8" providerId="ADAL" clId="{0E5A6FC6-F6DF-468D-B330-A7CE6DC8BE5E}" dt="2022-08-11T13:24:17.187" v="26" actId="26606"/>
          <ac:spMkLst>
            <pc:docMk/>
            <pc:sldMk cId="639808581" sldId="256"/>
            <ac:spMk id="32" creationId="{BCB5D417-2A71-445D-B4C7-9E814D633D33}"/>
          </ac:spMkLst>
        </pc:spChg>
        <pc:spChg chg="add mod">
          <ac:chgData name="Xinglin Yu" userId="4801e06f-c74b-485f-b362-ab0302cee3b8" providerId="ADAL" clId="{0E5A6FC6-F6DF-468D-B330-A7CE6DC8BE5E}" dt="2022-08-11T13:31:46.822" v="119" actId="1076"/>
          <ac:spMkLst>
            <pc:docMk/>
            <pc:sldMk cId="639808581" sldId="256"/>
            <ac:spMk id="36" creationId="{2225DAA7-3AF6-22A7-C44D-3D6D11F8118F}"/>
          </ac:spMkLst>
        </pc:spChg>
        <pc:spChg chg="add del">
          <ac:chgData name="Xinglin Yu" userId="4801e06f-c74b-485f-b362-ab0302cee3b8" providerId="ADAL" clId="{0E5A6FC6-F6DF-468D-B330-A7CE6DC8BE5E}" dt="2022-08-11T13:24:20.126" v="30" actId="26606"/>
          <ac:spMkLst>
            <pc:docMk/>
            <pc:sldMk cId="639808581" sldId="256"/>
            <ac:spMk id="37" creationId="{799448F2-0E5B-42DA-B2D1-11A14E947BD4}"/>
          </ac:spMkLst>
        </pc:spChg>
        <pc:spChg chg="add del">
          <ac:chgData name="Xinglin Yu" userId="4801e06f-c74b-485f-b362-ab0302cee3b8" providerId="ADAL" clId="{0E5A6FC6-F6DF-468D-B330-A7CE6DC8BE5E}" dt="2022-08-11T13:24:20.126" v="30" actId="26606"/>
          <ac:spMkLst>
            <pc:docMk/>
            <pc:sldMk cId="639808581" sldId="256"/>
            <ac:spMk id="38" creationId="{4E8A7552-20E1-4F34-ADAB-C1DB6634D47E}"/>
          </ac:spMkLst>
        </pc:spChg>
        <pc:spChg chg="add del">
          <ac:chgData name="Xinglin Yu" userId="4801e06f-c74b-485f-b362-ab0302cee3b8" providerId="ADAL" clId="{0E5A6FC6-F6DF-468D-B330-A7CE6DC8BE5E}" dt="2022-08-11T13:24:22.102" v="32" actId="26606"/>
          <ac:spMkLst>
            <pc:docMk/>
            <pc:sldMk cId="639808581" sldId="256"/>
            <ac:spMk id="40" creationId="{AA3CC463-F933-4AC4-86E1-5AC14B0C3163}"/>
          </ac:spMkLst>
        </pc:spChg>
        <pc:spChg chg="add del">
          <ac:chgData name="Xinglin Yu" userId="4801e06f-c74b-485f-b362-ab0302cee3b8" providerId="ADAL" clId="{0E5A6FC6-F6DF-468D-B330-A7CE6DC8BE5E}" dt="2022-08-11T13:24:22.102" v="32" actId="26606"/>
          <ac:spMkLst>
            <pc:docMk/>
            <pc:sldMk cId="639808581" sldId="256"/>
            <ac:spMk id="41" creationId="{6025D2DB-A12A-44DB-B00E-F4D622329EDD}"/>
          </ac:spMkLst>
        </pc:spChg>
        <pc:spChg chg="add del">
          <ac:chgData name="Xinglin Yu" userId="4801e06f-c74b-485f-b362-ab0302cee3b8" providerId="ADAL" clId="{0E5A6FC6-F6DF-468D-B330-A7CE6DC8BE5E}" dt="2022-08-11T13:24:22.102" v="32" actId="26606"/>
          <ac:spMkLst>
            <pc:docMk/>
            <pc:sldMk cId="639808581" sldId="256"/>
            <ac:spMk id="42" creationId="{CE7E7877-F64E-4EEA-B778-138031EFF874}"/>
          </ac:spMkLst>
        </pc:spChg>
        <pc:spChg chg="add del">
          <ac:chgData name="Xinglin Yu" userId="4801e06f-c74b-485f-b362-ab0302cee3b8" providerId="ADAL" clId="{0E5A6FC6-F6DF-468D-B330-A7CE6DC8BE5E}" dt="2022-08-11T13:24:22.102" v="32" actId="26606"/>
          <ac:spMkLst>
            <pc:docMk/>
            <pc:sldMk cId="639808581" sldId="256"/>
            <ac:spMk id="43" creationId="{7DD6C4F3-70FD-4F13-919C-702EE4886499}"/>
          </ac:spMkLst>
        </pc:spChg>
        <pc:spChg chg="add mod">
          <ac:chgData name="Xinglin Yu" userId="4801e06f-c74b-485f-b362-ab0302cee3b8" providerId="ADAL" clId="{0E5A6FC6-F6DF-468D-B330-A7CE6DC8BE5E}" dt="2022-08-11T13:31:46.822" v="119" actId="1076"/>
          <ac:spMkLst>
            <pc:docMk/>
            <pc:sldMk cId="639808581" sldId="256"/>
            <ac:spMk id="44" creationId="{A8BFF57D-08E8-3D91-DA92-DEE493C4073D}"/>
          </ac:spMkLst>
        </pc:spChg>
        <pc:spChg chg="add del">
          <ac:chgData name="Xinglin Yu" userId="4801e06f-c74b-485f-b362-ab0302cee3b8" providerId="ADAL" clId="{0E5A6FC6-F6DF-468D-B330-A7CE6DC8BE5E}" dt="2022-08-11T13:24:25.100" v="34" actId="26606"/>
          <ac:spMkLst>
            <pc:docMk/>
            <pc:sldMk cId="639808581" sldId="256"/>
            <ac:spMk id="45" creationId="{9527FCEA-6143-4C5E-8C45-8AC9237ADE89}"/>
          </ac:spMkLst>
        </pc:spChg>
        <pc:spChg chg="add del">
          <ac:chgData name="Xinglin Yu" userId="4801e06f-c74b-485f-b362-ab0302cee3b8" providerId="ADAL" clId="{0E5A6FC6-F6DF-468D-B330-A7CE6DC8BE5E}" dt="2022-08-11T13:24:25.100" v="34" actId="26606"/>
          <ac:spMkLst>
            <pc:docMk/>
            <pc:sldMk cId="639808581" sldId="256"/>
            <ac:spMk id="46" creationId="{1A9F23AD-7A55-49F3-A3EC-743F47F36B0E}"/>
          </ac:spMkLst>
        </pc:spChg>
        <pc:spChg chg="add del">
          <ac:chgData name="Xinglin Yu" userId="4801e06f-c74b-485f-b362-ab0302cee3b8" providerId="ADAL" clId="{0E5A6FC6-F6DF-468D-B330-A7CE6DC8BE5E}" dt="2022-08-11T13:24:25.100" v="34" actId="26606"/>
          <ac:spMkLst>
            <pc:docMk/>
            <pc:sldMk cId="639808581" sldId="256"/>
            <ac:spMk id="47" creationId="{D7D9F91F-72C9-4DB9-ABD0-A8180D8262D5}"/>
          </ac:spMkLst>
        </pc:spChg>
        <pc:spChg chg="add del">
          <ac:chgData name="Xinglin Yu" userId="4801e06f-c74b-485f-b362-ab0302cee3b8" providerId="ADAL" clId="{0E5A6FC6-F6DF-468D-B330-A7CE6DC8BE5E}" dt="2022-08-11T13:24:25.100" v="34" actId="26606"/>
          <ac:spMkLst>
            <pc:docMk/>
            <pc:sldMk cId="639808581" sldId="256"/>
            <ac:spMk id="48" creationId="{BE016956-CE9F-4946-8834-A8BC3529D0F6}"/>
          </ac:spMkLst>
        </pc:spChg>
        <pc:grpChg chg="add del">
          <ac:chgData name="Xinglin Yu" userId="4801e06f-c74b-485f-b362-ab0302cee3b8" providerId="ADAL" clId="{0E5A6FC6-F6DF-468D-B330-A7CE6DC8BE5E}" dt="2022-08-11T13:24:13.677" v="22" actId="26606"/>
          <ac:grpSpMkLst>
            <pc:docMk/>
            <pc:sldMk cId="639808581" sldId="256"/>
            <ac:grpSpMk id="20" creationId="{E9537076-EF48-4F72-9164-FD8260D550AC}"/>
          </ac:grpSpMkLst>
        </pc:grpChg>
        <pc:grpChg chg="add del">
          <ac:chgData name="Xinglin Yu" userId="4801e06f-c74b-485f-b362-ab0302cee3b8" providerId="ADAL" clId="{0E5A6FC6-F6DF-468D-B330-A7CE6DC8BE5E}" dt="2022-08-11T13:24:13.677" v="22" actId="26606"/>
          <ac:grpSpMkLst>
            <pc:docMk/>
            <pc:sldMk cId="639808581" sldId="256"/>
            <ac:grpSpMk id="23" creationId="{4F4CD6D0-5A87-4BA2-A13A-0E40511C3CFA}"/>
          </ac:grpSpMkLst>
        </pc:grpChg>
        <pc:grpChg chg="add del">
          <ac:chgData name="Xinglin Yu" userId="4801e06f-c74b-485f-b362-ab0302cee3b8" providerId="ADAL" clId="{0E5A6FC6-F6DF-468D-B330-A7CE6DC8BE5E}" dt="2022-08-11T13:24:13.677" v="22" actId="26606"/>
          <ac:grpSpMkLst>
            <pc:docMk/>
            <pc:sldMk cId="639808581" sldId="256"/>
            <ac:grpSpMk id="24" creationId="{6EFC3492-86BD-4D75-B5B4-C2DBFE0BD106}"/>
          </ac:grpSpMkLst>
        </pc:grpChg>
        <pc:picChg chg="add del mod ord">
          <ac:chgData name="Xinglin Yu" userId="4801e06f-c74b-485f-b362-ab0302cee3b8" providerId="ADAL" clId="{0E5A6FC6-F6DF-468D-B330-A7CE6DC8BE5E}" dt="2022-08-11T13:29:50.664" v="39" actId="478"/>
          <ac:picMkLst>
            <pc:docMk/>
            <pc:sldMk cId="639808581" sldId="256"/>
            <ac:picMk id="5" creationId="{0427ADC2-50D7-BBF7-173C-7B2DB62081DA}"/>
          </ac:picMkLst>
        </pc:picChg>
        <pc:picChg chg="add del mod ord">
          <ac:chgData name="Xinglin Yu" userId="4801e06f-c74b-485f-b362-ab0302cee3b8" providerId="ADAL" clId="{0E5A6FC6-F6DF-468D-B330-A7CE6DC8BE5E}" dt="2022-08-11T13:29:50.664" v="39" actId="478"/>
          <ac:picMkLst>
            <pc:docMk/>
            <pc:sldMk cId="639808581" sldId="256"/>
            <ac:picMk id="7" creationId="{D263075E-29ED-9912-46DC-8C2E9CD206AA}"/>
          </ac:picMkLst>
        </pc:picChg>
        <pc:picChg chg="add del mod ord">
          <ac:chgData name="Xinglin Yu" userId="4801e06f-c74b-485f-b362-ab0302cee3b8" providerId="ADAL" clId="{0E5A6FC6-F6DF-468D-B330-A7CE6DC8BE5E}" dt="2022-08-11T13:29:50.664" v="39" actId="478"/>
          <ac:picMkLst>
            <pc:docMk/>
            <pc:sldMk cId="639808581" sldId="256"/>
            <ac:picMk id="9" creationId="{68C64586-D901-0277-E551-36E951FA444D}"/>
          </ac:picMkLst>
        </pc:picChg>
        <pc:picChg chg="add mod">
          <ac:chgData name="Xinglin Yu" userId="4801e06f-c74b-485f-b362-ab0302cee3b8" providerId="ADAL" clId="{0E5A6FC6-F6DF-468D-B330-A7CE6DC8BE5E}" dt="2022-08-11T13:31:46.822" v="119" actId="1076"/>
          <ac:picMkLst>
            <pc:docMk/>
            <pc:sldMk cId="639808581" sldId="256"/>
            <ac:picMk id="11" creationId="{B6D601F5-41A6-F527-AA12-9F4403B4630D}"/>
          </ac:picMkLst>
        </pc:picChg>
        <pc:picChg chg="add mod">
          <ac:chgData name="Xinglin Yu" userId="4801e06f-c74b-485f-b362-ab0302cee3b8" providerId="ADAL" clId="{0E5A6FC6-F6DF-468D-B330-A7CE6DC8BE5E}" dt="2022-08-11T13:31:46.822" v="119" actId="1076"/>
          <ac:picMkLst>
            <pc:docMk/>
            <pc:sldMk cId="639808581" sldId="256"/>
            <ac:picMk id="13" creationId="{28545ED0-F28F-EB53-1A8C-3CD6EF614420}"/>
          </ac:picMkLst>
        </pc:picChg>
        <pc:picChg chg="add del mod">
          <ac:chgData name="Xinglin Yu" userId="4801e06f-c74b-485f-b362-ab0302cee3b8" providerId="ADAL" clId="{0E5A6FC6-F6DF-468D-B330-A7CE6DC8BE5E}" dt="2022-08-11T14:30:04.424" v="120" actId="478"/>
          <ac:picMkLst>
            <pc:docMk/>
            <pc:sldMk cId="639808581" sldId="256"/>
            <ac:picMk id="27" creationId="{E36A63D7-D0CB-9ABF-1D49-6B102C32B0B9}"/>
          </ac:picMkLst>
        </pc:picChg>
        <pc:picChg chg="add mod">
          <ac:chgData name="Xinglin Yu" userId="4801e06f-c74b-485f-b362-ab0302cee3b8" providerId="ADAL" clId="{0E5A6FC6-F6DF-468D-B330-A7CE6DC8BE5E}" dt="2022-08-11T14:30:25.126" v="125" actId="14100"/>
          <ac:picMkLst>
            <pc:docMk/>
            <pc:sldMk cId="639808581" sldId="256"/>
            <ac:picMk id="52" creationId="{0EAE333F-CDC4-6954-5817-946038E36883}"/>
          </ac:picMkLst>
        </pc:picChg>
        <pc:cxnChg chg="add del">
          <ac:chgData name="Xinglin Yu" userId="4801e06f-c74b-485f-b362-ab0302cee3b8" providerId="ADAL" clId="{0E5A6FC6-F6DF-468D-B330-A7CE6DC8BE5E}" dt="2022-08-11T13:24:11.161" v="20" actId="26606"/>
          <ac:cxnSpMkLst>
            <pc:docMk/>
            <pc:sldMk cId="639808581" sldId="256"/>
            <ac:cxnSpMk id="14" creationId="{DCD67800-37AC-4E14-89B0-F79DCB3FB86D}"/>
          </ac:cxnSpMkLst>
        </pc:cxnChg>
        <pc:cxnChg chg="add del">
          <ac:chgData name="Xinglin Yu" userId="4801e06f-c74b-485f-b362-ab0302cee3b8" providerId="ADAL" clId="{0E5A6FC6-F6DF-468D-B330-A7CE6DC8BE5E}" dt="2022-08-11T13:24:11.161" v="20" actId="26606"/>
          <ac:cxnSpMkLst>
            <pc:docMk/>
            <pc:sldMk cId="639808581" sldId="256"/>
            <ac:cxnSpMk id="16" creationId="{20F1788F-A5AE-4188-8274-F7F2E3833ECD}"/>
          </ac:cxnSpMkLst>
        </pc:cxnChg>
        <pc:cxnChg chg="add del">
          <ac:chgData name="Xinglin Yu" userId="4801e06f-c74b-485f-b362-ab0302cee3b8" providerId="ADAL" clId="{0E5A6FC6-F6DF-468D-B330-A7CE6DC8BE5E}" dt="2022-08-11T13:24:18.680" v="28" actId="26606"/>
          <ac:cxnSpMkLst>
            <pc:docMk/>
            <pc:sldMk cId="639808581" sldId="256"/>
            <ac:cxnSpMk id="34" creationId="{DCD67800-37AC-4E14-89B0-F79DCB3FB86D}"/>
          </ac:cxnSpMkLst>
        </pc:cxnChg>
        <pc:cxnChg chg="add del">
          <ac:chgData name="Xinglin Yu" userId="4801e06f-c74b-485f-b362-ab0302cee3b8" providerId="ADAL" clId="{0E5A6FC6-F6DF-468D-B330-A7CE6DC8BE5E}" dt="2022-08-11T13:24:18.680" v="28" actId="26606"/>
          <ac:cxnSpMkLst>
            <pc:docMk/>
            <pc:sldMk cId="639808581" sldId="256"/>
            <ac:cxnSpMk id="35" creationId="{20F1788F-A5AE-4188-8274-F7F2E3833ECD}"/>
          </ac:cxnSpMkLst>
        </pc:cxnChg>
        <pc:cxnChg chg="add del">
          <ac:chgData name="Xinglin Yu" userId="4801e06f-c74b-485f-b362-ab0302cee3b8" providerId="ADAL" clId="{0E5A6FC6-F6DF-468D-B330-A7CE6DC8BE5E}" dt="2022-08-11T13:24:27.438" v="36" actId="26606"/>
          <ac:cxnSpMkLst>
            <pc:docMk/>
            <pc:sldMk cId="639808581" sldId="256"/>
            <ac:cxnSpMk id="50" creationId="{DCD67800-37AC-4E14-89B0-F79DCB3FB86D}"/>
          </ac:cxnSpMkLst>
        </pc:cxnChg>
        <pc:cxnChg chg="add del">
          <ac:chgData name="Xinglin Yu" userId="4801e06f-c74b-485f-b362-ab0302cee3b8" providerId="ADAL" clId="{0E5A6FC6-F6DF-468D-B330-A7CE6DC8BE5E}" dt="2022-08-11T13:24:27.438" v="36" actId="26606"/>
          <ac:cxnSpMkLst>
            <pc:docMk/>
            <pc:sldMk cId="639808581" sldId="256"/>
            <ac:cxnSpMk id="51" creationId="{20F1788F-A5AE-4188-8274-F7F2E3833EC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6D5E91-B2DA-58CE-F794-857667902D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CA676F-CC27-2596-5CF8-91CA011541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9500C-07BB-43D0-946D-CD7C937C0B6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78D1C-10E6-6344-06AE-41FBE55192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0BDF0-273B-BC0B-CB84-8AD0D6569C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728BB-A7BE-4CC2-B6B4-0122FEBDB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808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AD33-8A1D-4006-BF56-F0C49829F54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D1C36-9134-4984-8736-ECCE0BEFE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54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58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Q(s, a) </a:t>
            </a:r>
            <a:r>
              <a:rPr lang="zh-CN" altLang="en-US" dirty="0"/>
              <a:t>某一时刻的 </a:t>
            </a:r>
            <a:r>
              <a:rPr lang="en-US" altLang="zh-CN" dirty="0"/>
              <a:t>s</a:t>
            </a:r>
            <a:r>
              <a:rPr lang="zh-CN" altLang="en-US" dirty="0"/>
              <a:t>状态下</a:t>
            </a:r>
            <a:r>
              <a:rPr lang="en-US" altLang="zh-CN" dirty="0"/>
              <a:t>, </a:t>
            </a:r>
            <a:r>
              <a:rPr lang="zh-CN" altLang="en-US" dirty="0"/>
              <a:t>采取动作</a:t>
            </a:r>
            <a:r>
              <a:rPr lang="en-US" altLang="zh-CN" dirty="0"/>
              <a:t>a</a:t>
            </a:r>
            <a:r>
              <a:rPr lang="zh-CN" altLang="en-US" dirty="0"/>
              <a:t>能够获取收益的期望</a:t>
            </a:r>
            <a:endParaRPr lang="en-US" altLang="zh-CN" dirty="0"/>
          </a:p>
          <a:p>
            <a:r>
              <a:rPr lang="zh-CN" altLang="en-US" dirty="0"/>
              <a:t>根据</a:t>
            </a:r>
            <a:r>
              <a:rPr lang="en-US" altLang="zh-CN" dirty="0"/>
              <a:t>Q</a:t>
            </a:r>
            <a:r>
              <a:rPr lang="zh-CN" altLang="en-US" dirty="0"/>
              <a:t>值来选取 能够获得最大收益 的动作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7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当前时刻</a:t>
            </a:r>
            <a:r>
              <a:rPr lang="en-US" altLang="zh-CN"/>
              <a:t> A</a:t>
            </a:r>
            <a:r>
              <a:rPr lang="zh-CN" altLang="en-US"/>
              <a:t>表状态</a:t>
            </a:r>
            <a:r>
              <a:rPr lang="en-US" altLang="zh-CN"/>
              <a:t>-</a:t>
            </a:r>
            <a:r>
              <a:rPr lang="zh-CN" altLang="en-US"/>
              <a:t>动作 值的更新 依赖于 下一时刻 </a:t>
            </a:r>
            <a:r>
              <a:rPr lang="en-US" altLang="zh-CN"/>
              <a:t>B</a:t>
            </a:r>
            <a:r>
              <a:rPr lang="zh-CN" altLang="en-US"/>
              <a:t>表的状态</a:t>
            </a:r>
            <a:r>
              <a:rPr lang="en-US" altLang="zh-CN"/>
              <a:t>-</a:t>
            </a:r>
            <a:r>
              <a:rPr lang="zh-CN" altLang="en-US"/>
              <a:t>动作值函数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1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策略评价时</a:t>
            </a:r>
            <a:r>
              <a:rPr lang="en-US" altLang="zh-CN" dirty="0"/>
              <a:t>, </a:t>
            </a:r>
            <a:r>
              <a:rPr lang="zh-CN" altLang="en-US" dirty="0"/>
              <a:t>固定策略函数</a:t>
            </a:r>
            <a:r>
              <a:rPr lang="en-US" altLang="zh-CN" dirty="0"/>
              <a:t>, </a:t>
            </a:r>
            <a:r>
              <a:rPr lang="zh-CN" altLang="en-US" dirty="0"/>
              <a:t>来更新值函数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00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在每个状态</a:t>
            </a:r>
            <a:r>
              <a:rPr lang="en-US" altLang="zh-CN" dirty="0"/>
              <a:t>s, </a:t>
            </a:r>
            <a:r>
              <a:rPr lang="zh-CN" altLang="en-US" dirty="0"/>
              <a:t>会选择使 状态</a:t>
            </a:r>
            <a:r>
              <a:rPr lang="en-US" altLang="zh-CN" dirty="0"/>
              <a:t>-</a:t>
            </a:r>
            <a:r>
              <a:rPr lang="zh-CN" altLang="en-US" dirty="0"/>
              <a:t>动作值函数 到达最大的动作</a:t>
            </a:r>
            <a:r>
              <a:rPr lang="en-US" altLang="zh-CN" dirty="0"/>
              <a:t>, </a:t>
            </a:r>
            <a:r>
              <a:rPr lang="zh-CN" altLang="en-US" dirty="0"/>
              <a:t>来更新值函数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43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1C36-9134-4984-8736-ECCE0BEFEB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1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C381-2297-4D5E-9600-895F9A720A00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74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980F7-92BE-49DF-9CCE-A1B1EF01EFCC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0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627E-F30D-4FF3-B26D-C8DDEC11F46E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0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3827-1F41-4BD2-A423-FB452EE65399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1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A638A-5E31-4050-8EA9-940BA3F4D754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82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1981-87E7-45DA-9B22-7E020B715552}" type="datetime1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2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0BCF-5C4B-4FA0-B2AA-AC271D52E4A0}" type="datetime1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208A-A660-4FCF-9EB0-D3E32617AB30}" type="datetime1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65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8D97-DE2E-4E1E-A9E8-754881D7A8EB}" type="datetime1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3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A0D0F54-AC6F-408D-A821-302292619814}" type="datetime1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5C9-2CEC-412E-ADC4-15001D2ED9CD}" type="datetime1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A138500-7314-46E3-AB07-92B052DC3FAB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52D2C2-F0D4-4257-9BE8-8544CE45D1F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xinglin-yu/FrozenLakeFarm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njshaka/article/details/89237941" TargetMode="External"/><Relationship Id="rId7" Type="http://schemas.openxmlformats.org/officeDocument/2006/relationships/hyperlink" Target="https://ieeexplore.ieee.org/servlet/opac?bknumber=6267343" TargetMode="External"/><Relationship Id="rId2" Type="http://schemas.openxmlformats.org/officeDocument/2006/relationships/hyperlink" Target="https://medium.com/analytics-vidhya/solving-the-frozenlake-environment-from-openai-gym-using-value-iteration-5a078dffe438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uanlan.zhihu.com/p/554765525" TargetMode="External"/><Relationship Id="rId5" Type="http://schemas.openxmlformats.org/officeDocument/2006/relationships/hyperlink" Target="https://towardsdatascience.com/double-q-learning-the-easy-way-a924c4085ec3" TargetMode="External"/><Relationship Id="rId4" Type="http://schemas.openxmlformats.org/officeDocument/2006/relationships/hyperlink" Target="https://www.scirp.org/Journal/PaperInformation.aspx?PaperID=71237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50CEF-C5D9-A8AF-0C14-6D4268343A45}"/>
              </a:ext>
            </a:extLst>
          </p:cNvPr>
          <p:cNvSpPr txBox="1"/>
          <p:nvPr/>
        </p:nvSpPr>
        <p:spPr>
          <a:xfrm>
            <a:off x="2004137" y="1608656"/>
            <a:ext cx="99306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Project Name: Frozen Lake </a:t>
            </a:r>
          </a:p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Area: AI + Game </a:t>
            </a:r>
          </a:p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Group ID: G7 </a:t>
            </a:r>
          </a:p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Members: Xinglin Yu, Joshua Chen, Xing Fan, </a:t>
            </a:r>
            <a:r>
              <a:rPr 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Qinyun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 Song, </a:t>
            </a:r>
          </a:p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                   </a:t>
            </a:r>
            <a:r>
              <a:rPr 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Chaoqun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 Zhao, Mol Sun, Robin Liu, </a:t>
            </a:r>
            <a:r>
              <a:rPr 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Zhiyu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 Tian</a:t>
            </a:r>
          </a:p>
          <a:p>
            <a:pPr marL="457200" indent="-457200" algn="l" rtl="0" fontAlgn="base"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Presenter:</a:t>
            </a:r>
            <a:r>
              <a:rPr lang="zh-CN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Joshua Chen, </a:t>
            </a:r>
            <a:r>
              <a:rPr lang="en-US" sz="2800" err="1">
                <a:solidFill>
                  <a:srgbClr val="FF0000"/>
                </a:solidFill>
                <a:latin typeface="Calibri" panose="020F0502020204030204" pitchFamily="34" charset="0"/>
              </a:rPr>
              <a:t>Xinglin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 Yu </a:t>
            </a:r>
            <a:endParaRPr lang="en-US" sz="2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434A9-0F2A-E56E-7120-BE10BCD0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DEDE6-4FAB-6678-3016-F52810E030CA}"/>
              </a:ext>
            </a:extLst>
          </p:cNvPr>
          <p:cNvSpPr txBox="1"/>
          <p:nvPr/>
        </p:nvSpPr>
        <p:spPr>
          <a:xfrm>
            <a:off x="4443800" y="557813"/>
            <a:ext cx="3727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AI Game Course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EA370-9ECA-5D81-1DCD-001F49DB4D70}"/>
              </a:ext>
            </a:extLst>
          </p:cNvPr>
          <p:cNvSpPr txBox="1"/>
          <p:nvPr/>
        </p:nvSpPr>
        <p:spPr>
          <a:xfrm>
            <a:off x="5380649" y="5080037"/>
            <a:ext cx="15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2022 / 09 / 09</a:t>
            </a:r>
          </a:p>
        </p:txBody>
      </p:sp>
    </p:spTree>
    <p:extLst>
      <p:ext uri="{BB962C8B-B14F-4D97-AF65-F5344CB8AC3E}">
        <p14:creationId xmlns:p14="http://schemas.microsoft.com/office/powerpoint/2010/main" val="63980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ECFABA6-5474-3BDE-E5A3-CA589F3C7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81" y="3420232"/>
            <a:ext cx="3366054" cy="2524541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FDB7F246-F4EC-7D36-BEA4-0EDDEE2E6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81" y="370357"/>
            <a:ext cx="3404625" cy="255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A7AE5C-290D-18C3-DF42-211D85F08D1A}"/>
              </a:ext>
            </a:extLst>
          </p:cNvPr>
          <p:cNvSpPr txBox="1"/>
          <p:nvPr/>
        </p:nvSpPr>
        <p:spPr>
          <a:xfrm>
            <a:off x="4501544" y="2968515"/>
            <a:ext cx="265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a)</a:t>
            </a:r>
            <a:r>
              <a:rPr lang="zh-CN" altLang="en-US"/>
              <a:t> </a:t>
            </a:r>
            <a:r>
              <a:rPr lang="en-US" altLang="zh-CN"/>
              <a:t>4x4</a:t>
            </a:r>
            <a:r>
              <a:rPr lang="zh-CN" altLang="en-US"/>
              <a:t> </a:t>
            </a:r>
            <a:r>
              <a:rPr lang="en-US" altLang="zh-CN"/>
              <a:t>optimized policy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32A87-DCB0-0FB9-06B3-C28F516C4583}"/>
              </a:ext>
            </a:extLst>
          </p:cNvPr>
          <p:cNvSpPr txBox="1"/>
          <p:nvPr/>
        </p:nvSpPr>
        <p:spPr>
          <a:xfrm>
            <a:off x="8656205" y="2947772"/>
            <a:ext cx="32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b)</a:t>
            </a:r>
            <a:r>
              <a:rPr lang="zh-CN" altLang="en-US"/>
              <a:t> </a:t>
            </a:r>
            <a:r>
              <a:rPr lang="en-US" altLang="zh-CN"/>
              <a:t>4x4</a:t>
            </a:r>
            <a:r>
              <a:rPr lang="zh-CN" altLang="en-US"/>
              <a:t> </a:t>
            </a:r>
            <a:r>
              <a:rPr lang="en-US" altLang="zh-CN"/>
              <a:t>paths under policy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C0633-5BFE-EA37-1EC0-1DEECB039946}"/>
              </a:ext>
            </a:extLst>
          </p:cNvPr>
          <p:cNvSpPr txBox="1"/>
          <p:nvPr/>
        </p:nvSpPr>
        <p:spPr>
          <a:xfrm>
            <a:off x="4501544" y="5972216"/>
            <a:ext cx="265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c)</a:t>
            </a:r>
            <a:r>
              <a:rPr lang="zh-CN" altLang="en-US"/>
              <a:t> </a:t>
            </a:r>
            <a:r>
              <a:rPr lang="en-US" altLang="zh-CN"/>
              <a:t>8x8</a:t>
            </a:r>
            <a:r>
              <a:rPr lang="zh-CN" altLang="en-US"/>
              <a:t> </a:t>
            </a:r>
            <a:r>
              <a:rPr lang="en-US" altLang="zh-CN"/>
              <a:t>optimized policy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69514F-E6A9-E3E3-B75C-CE03A9A4C121}"/>
              </a:ext>
            </a:extLst>
          </p:cNvPr>
          <p:cNvSpPr txBox="1"/>
          <p:nvPr/>
        </p:nvSpPr>
        <p:spPr>
          <a:xfrm>
            <a:off x="8656205" y="5972216"/>
            <a:ext cx="32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d)</a:t>
            </a:r>
            <a:r>
              <a:rPr lang="zh-CN" altLang="en-US"/>
              <a:t> </a:t>
            </a:r>
            <a:r>
              <a:rPr lang="en-US" altLang="zh-CN"/>
              <a:t>8x8</a:t>
            </a:r>
            <a:r>
              <a:rPr lang="zh-CN" altLang="en-US"/>
              <a:t> </a:t>
            </a:r>
            <a:r>
              <a:rPr lang="en-US" altLang="zh-CN"/>
              <a:t>paths under policy</a:t>
            </a:r>
            <a:endParaRPr lang="en-US"/>
          </a:p>
        </p:txBody>
      </p: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90E94089-B834-7DA4-59D8-AD5608DF6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84" y="370357"/>
            <a:ext cx="3404625" cy="2553469"/>
          </a:xfrm>
          <a:prstGeom prst="rect">
            <a:avLst/>
          </a:prstGeom>
        </p:spPr>
      </p:pic>
      <p:pic>
        <p:nvPicPr>
          <p:cNvPr id="36" name="Picture 3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3370D4-6A97-BFD4-C8FB-433AE4FD6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83" y="3429000"/>
            <a:ext cx="3390955" cy="254321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391B13A-D8CE-8AEF-CDA6-795B4EDB14B8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Experiment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8D536C-B782-3A2A-2801-59D9EA00DA20}"/>
              </a:ext>
            </a:extLst>
          </p:cNvPr>
          <p:cNvSpPr/>
          <p:nvPr/>
        </p:nvSpPr>
        <p:spPr>
          <a:xfrm>
            <a:off x="7308663" y="1561942"/>
            <a:ext cx="9855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CEAB26A-BB58-5C1E-3EDE-216908FFDB67}"/>
              </a:ext>
            </a:extLst>
          </p:cNvPr>
          <p:cNvSpPr/>
          <p:nvPr/>
        </p:nvSpPr>
        <p:spPr>
          <a:xfrm>
            <a:off x="7308663" y="4742061"/>
            <a:ext cx="9855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BDE5D-F08A-09B9-7563-1107E261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45AB7-C529-0415-E116-7A7D7D3F62E4}"/>
              </a:ext>
            </a:extLst>
          </p:cNvPr>
          <p:cNvSpPr txBox="1"/>
          <p:nvPr/>
        </p:nvSpPr>
        <p:spPr>
          <a:xfrm>
            <a:off x="894080" y="1203960"/>
            <a:ext cx="3366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Preloaded Maps</a:t>
            </a:r>
          </a:p>
        </p:txBody>
      </p:sp>
    </p:spTree>
    <p:extLst>
      <p:ext uri="{BB962C8B-B14F-4D97-AF65-F5344CB8AC3E}">
        <p14:creationId xmlns:p14="http://schemas.microsoft.com/office/powerpoint/2010/main" val="343296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C9D9A32-D9D2-BB17-9617-9EFF03FB8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59428"/>
              </p:ext>
            </p:extLst>
          </p:nvPr>
        </p:nvGraphicFramePr>
        <p:xfrm>
          <a:off x="548640" y="1366205"/>
          <a:ext cx="11267440" cy="388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0320">
                  <a:extLst>
                    <a:ext uri="{9D8B030D-6E8A-4147-A177-3AD203B41FA5}">
                      <a16:colId xmlns:a16="http://schemas.microsoft.com/office/drawing/2014/main" val="3787420882"/>
                    </a:ext>
                  </a:extLst>
                </a:gridCol>
                <a:gridCol w="2105740">
                  <a:extLst>
                    <a:ext uri="{9D8B030D-6E8A-4147-A177-3AD203B41FA5}">
                      <a16:colId xmlns:a16="http://schemas.microsoft.com/office/drawing/2014/main" val="2534854015"/>
                    </a:ext>
                  </a:extLst>
                </a:gridCol>
                <a:gridCol w="1760074">
                  <a:extLst>
                    <a:ext uri="{9D8B030D-6E8A-4147-A177-3AD203B41FA5}">
                      <a16:colId xmlns:a16="http://schemas.microsoft.com/office/drawing/2014/main" val="783324335"/>
                    </a:ext>
                  </a:extLst>
                </a:gridCol>
                <a:gridCol w="1897983">
                  <a:extLst>
                    <a:ext uri="{9D8B030D-6E8A-4147-A177-3AD203B41FA5}">
                      <a16:colId xmlns:a16="http://schemas.microsoft.com/office/drawing/2014/main" val="1605887381"/>
                    </a:ext>
                  </a:extLst>
                </a:gridCol>
                <a:gridCol w="1987417">
                  <a:extLst>
                    <a:ext uri="{9D8B030D-6E8A-4147-A177-3AD203B41FA5}">
                      <a16:colId xmlns:a16="http://schemas.microsoft.com/office/drawing/2014/main" val="1742163939"/>
                    </a:ext>
                  </a:extLst>
                </a:gridCol>
                <a:gridCol w="2225906">
                  <a:extLst>
                    <a:ext uri="{9D8B030D-6E8A-4147-A177-3AD203B41FA5}">
                      <a16:colId xmlns:a16="http://schemas.microsoft.com/office/drawing/2014/main" val="1592841030"/>
                    </a:ext>
                  </a:extLst>
                </a:gridCol>
              </a:tblGrid>
              <a:tr h="494454">
                <a:tc>
                  <a:txBody>
                    <a:bodyPr/>
                    <a:lstStyle/>
                    <a:p>
                      <a:r>
                        <a:rPr lang="en-US"/>
                        <a:t>Frozen Lake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RL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Train Convergence 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rgbClr val="FF0000"/>
                          </a:solidFill>
                        </a:rPr>
                        <a:t>Test </a:t>
                      </a:r>
                    </a:p>
                    <a:p>
                      <a:r>
                        <a:rPr lang="en-US" sz="1800" b="1" kern="1200">
                          <a:solidFill>
                            <a:srgbClr val="FF0000"/>
                          </a:solidFill>
                        </a:rPr>
                        <a:t>Theoretical Success Rate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</a:rPr>
                        <a:t> </a:t>
                      </a:r>
                      <a:endParaRPr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</a:rPr>
                        <a:t>Test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</a:rPr>
                        <a:t>Experimental </a:t>
                      </a:r>
                    </a:p>
                    <a:p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Success Rate</a:t>
                      </a:r>
                      <a:endParaRPr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</a:rPr>
                        <a:t>Test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</a:rPr>
                        <a:t>Experimental </a:t>
                      </a:r>
                    </a:p>
                    <a:p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Episode</a:t>
                      </a:r>
                      <a:endParaRPr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821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/>
                        <a:t>4x4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Policy 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48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781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Double SARSA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3841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Double Q-</a:t>
                      </a:r>
                      <a:r>
                        <a:rPr lang="en-US" err="1"/>
                        <a:t>Learnning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76757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/>
                        <a:t>8x8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Policy 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9604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Value 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878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Double SARSA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34979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632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Double Q-</a:t>
                      </a:r>
                      <a:r>
                        <a:rPr lang="en-US" err="1"/>
                        <a:t>Learnning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1138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Experiment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1C77A-C1E9-A518-1472-4BECEAD5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57F0B-1258-C0AE-8C42-C053D3FE41A4}"/>
              </a:ext>
            </a:extLst>
          </p:cNvPr>
          <p:cNvSpPr txBox="1"/>
          <p:nvPr/>
        </p:nvSpPr>
        <p:spPr>
          <a:xfrm>
            <a:off x="672257" y="5510026"/>
            <a:ext cx="1045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The policy </a:t>
            </a:r>
            <a:r>
              <a:rPr lang="en-US" altLang="zh-CN" b="0" i="0">
                <a:solidFill>
                  <a:srgbClr val="2A2B2E"/>
                </a:solidFill>
                <a:effectLst/>
                <a:latin typeface="PingFang SC"/>
              </a:rPr>
              <a:t>Iteration </a:t>
            </a: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has fastest Train Convergence Episodes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A2B2E"/>
                </a:solidFill>
                <a:latin typeface="PingFang SC"/>
              </a:rPr>
              <a:t>All RL Algorithm will tend to same optimized policy and same Test </a:t>
            </a:r>
            <a:r>
              <a:rPr lang="en-US" err="1">
                <a:solidFill>
                  <a:srgbClr val="2A2B2E"/>
                </a:solidFill>
                <a:latin typeface="PingFang SC"/>
              </a:rPr>
              <a:t>Tehoretical</a:t>
            </a:r>
            <a:r>
              <a:rPr lang="en-US">
                <a:solidFill>
                  <a:srgbClr val="2A2B2E"/>
                </a:solidFill>
                <a:latin typeface="PingFang SC"/>
              </a:rPr>
              <a:t> Success Rate</a:t>
            </a:r>
            <a:endParaRPr lang="en-US" b="0" i="0">
              <a:solidFill>
                <a:srgbClr val="2A2B2E"/>
              </a:solidFill>
              <a:effectLst/>
              <a:latin typeface="PingFang SC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2F5B5-7825-0A9A-B1BF-373472188FD5}"/>
              </a:ext>
            </a:extLst>
          </p:cNvPr>
          <p:cNvSpPr/>
          <p:nvPr/>
        </p:nvSpPr>
        <p:spPr>
          <a:xfrm>
            <a:off x="1846906" y="2362953"/>
            <a:ext cx="6455122" cy="24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9EB22F-9EA0-7C24-B94B-65BD91574564}"/>
              </a:ext>
            </a:extLst>
          </p:cNvPr>
          <p:cNvSpPr/>
          <p:nvPr/>
        </p:nvSpPr>
        <p:spPr>
          <a:xfrm>
            <a:off x="1846906" y="3813474"/>
            <a:ext cx="6455122" cy="24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4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7391B13A-D8CE-8AEF-CDA6-795B4EDB14B8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Experiment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8D536C-B782-3A2A-2801-59D9EA00DA20}"/>
              </a:ext>
            </a:extLst>
          </p:cNvPr>
          <p:cNvSpPr/>
          <p:nvPr/>
        </p:nvSpPr>
        <p:spPr>
          <a:xfrm>
            <a:off x="7308663" y="1314292"/>
            <a:ext cx="92909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CEAB26A-BB58-5C1E-3EDE-216908FFDB67}"/>
              </a:ext>
            </a:extLst>
          </p:cNvPr>
          <p:cNvSpPr/>
          <p:nvPr/>
        </p:nvSpPr>
        <p:spPr>
          <a:xfrm>
            <a:off x="7308663" y="4679076"/>
            <a:ext cx="92909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81D78-A3EC-20FA-61D6-EFDDF701D6AA}"/>
              </a:ext>
            </a:extLst>
          </p:cNvPr>
          <p:cNvSpPr txBox="1"/>
          <p:nvPr/>
        </p:nvSpPr>
        <p:spPr>
          <a:xfrm>
            <a:off x="3646900" y="2693986"/>
            <a:ext cx="382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a)</a:t>
            </a:r>
            <a:r>
              <a:rPr lang="zh-CN" altLang="en-US"/>
              <a:t> </a:t>
            </a:r>
            <a:r>
              <a:rPr lang="en-US" altLang="zh-CN"/>
              <a:t>8x8</a:t>
            </a:r>
            <a:r>
              <a:rPr lang="zh-CN" altLang="en-US"/>
              <a:t> </a:t>
            </a:r>
            <a:r>
              <a:rPr lang="en-US" altLang="zh-CN"/>
              <a:t>optimized policy of random lake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0FF0B-C4D5-2190-C345-CA3A623C4497}"/>
              </a:ext>
            </a:extLst>
          </p:cNvPr>
          <p:cNvSpPr txBox="1"/>
          <p:nvPr/>
        </p:nvSpPr>
        <p:spPr>
          <a:xfrm>
            <a:off x="7973785" y="2676980"/>
            <a:ext cx="409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b)</a:t>
            </a:r>
            <a:r>
              <a:rPr lang="zh-CN" altLang="en-US"/>
              <a:t> </a:t>
            </a:r>
            <a:r>
              <a:rPr lang="en-US" altLang="zh-CN"/>
              <a:t>8x8</a:t>
            </a:r>
            <a:r>
              <a:rPr lang="zh-CN" altLang="en-US"/>
              <a:t> </a:t>
            </a:r>
            <a:r>
              <a:rPr lang="en-US" altLang="zh-CN"/>
              <a:t>paths under policy of random lake</a:t>
            </a:r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90F3DC7-53AE-672D-0148-B80EB05A4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64" y="241012"/>
            <a:ext cx="3337718" cy="2503290"/>
          </a:xfrm>
          <a:prstGeom prst="rect">
            <a:avLst/>
          </a:prstGeom>
        </p:spPr>
      </p:pic>
      <p:pic>
        <p:nvPicPr>
          <p:cNvPr id="15" name="Picture 14" descr="Calendar&#10;&#10;Description automatically generated">
            <a:extLst>
              <a:ext uri="{FF2B5EF4-FFF2-40B4-BE49-F238E27FC236}">
                <a16:creationId xmlns:a16="http://schemas.microsoft.com/office/drawing/2014/main" id="{37576C36-A4C7-3A50-D8BC-0DDE5F361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83" y="241013"/>
            <a:ext cx="3295457" cy="24715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C315C-87B5-6ADB-26ED-B6A54F4A76D3}"/>
              </a:ext>
            </a:extLst>
          </p:cNvPr>
          <p:cNvSpPr txBox="1"/>
          <p:nvPr/>
        </p:nvSpPr>
        <p:spPr>
          <a:xfrm>
            <a:off x="3476712" y="5752356"/>
            <a:ext cx="411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c)</a:t>
            </a:r>
            <a:r>
              <a:rPr lang="zh-CN" altLang="en-US"/>
              <a:t> </a:t>
            </a:r>
            <a:r>
              <a:rPr lang="en-US" altLang="zh-CN"/>
              <a:t>12x12</a:t>
            </a:r>
            <a:r>
              <a:rPr lang="zh-CN" altLang="en-US"/>
              <a:t> </a:t>
            </a:r>
            <a:r>
              <a:rPr lang="en-US" altLang="zh-CN"/>
              <a:t>optimized policy of random lake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358B2-EDAA-0F41-571E-B7D36A8629F0}"/>
              </a:ext>
            </a:extLst>
          </p:cNvPr>
          <p:cNvSpPr txBox="1"/>
          <p:nvPr/>
        </p:nvSpPr>
        <p:spPr>
          <a:xfrm>
            <a:off x="7973785" y="5733161"/>
            <a:ext cx="437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d)</a:t>
            </a:r>
            <a:r>
              <a:rPr lang="zh-CN" altLang="en-US"/>
              <a:t> </a:t>
            </a:r>
            <a:r>
              <a:rPr lang="en-US" altLang="zh-CN"/>
              <a:t>12x12</a:t>
            </a:r>
            <a:r>
              <a:rPr lang="zh-CN" altLang="en-US"/>
              <a:t> </a:t>
            </a:r>
            <a:r>
              <a:rPr lang="en-US" altLang="zh-CN"/>
              <a:t>paths under policy of random lake</a:t>
            </a:r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392962E-6205-0F39-4380-0BF46929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12</a:t>
            </a:fld>
            <a:endParaRPr lang="en-US"/>
          </a:p>
        </p:txBody>
      </p:sp>
      <p:pic>
        <p:nvPicPr>
          <p:cNvPr id="26" name="Picture 25" descr="Calendar&#10;&#10;Description automatically generated">
            <a:extLst>
              <a:ext uri="{FF2B5EF4-FFF2-40B4-BE49-F238E27FC236}">
                <a16:creationId xmlns:a16="http://schemas.microsoft.com/office/drawing/2014/main" id="{D80BB7DC-F3E6-FE54-56E4-B5361C054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64" y="3239307"/>
            <a:ext cx="3337718" cy="2503288"/>
          </a:xfrm>
          <a:prstGeom prst="rect">
            <a:avLst/>
          </a:prstGeom>
        </p:spPr>
      </p:pic>
      <p:pic>
        <p:nvPicPr>
          <p:cNvPr id="29" name="Picture 28" descr="Calendar&#10;&#10;Description automatically generated">
            <a:extLst>
              <a:ext uri="{FF2B5EF4-FFF2-40B4-BE49-F238E27FC236}">
                <a16:creationId xmlns:a16="http://schemas.microsoft.com/office/drawing/2014/main" id="{080D4BCB-ACA3-ADAA-FD6F-A5561079E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58" y="3243548"/>
            <a:ext cx="3325399" cy="24940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35DA90-3C11-849C-FA60-DB8780127033}"/>
              </a:ext>
            </a:extLst>
          </p:cNvPr>
          <p:cNvSpPr txBox="1"/>
          <p:nvPr/>
        </p:nvSpPr>
        <p:spPr>
          <a:xfrm>
            <a:off x="894080" y="1203960"/>
            <a:ext cx="3366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Random Maps</a:t>
            </a:r>
          </a:p>
        </p:txBody>
      </p:sp>
    </p:spTree>
    <p:extLst>
      <p:ext uri="{BB962C8B-B14F-4D97-AF65-F5344CB8AC3E}">
        <p14:creationId xmlns:p14="http://schemas.microsoft.com/office/powerpoint/2010/main" val="276886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3A24-9BA2-F007-FAA2-AF6587A2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85022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5" name="FrozenLake8x8">
            <a:hlinkClick r:id="" action="ppaction://media"/>
            <a:extLst>
              <a:ext uri="{FF2B5EF4-FFF2-40B4-BE49-F238E27FC236}">
                <a16:creationId xmlns:a16="http://schemas.microsoft.com/office/drawing/2014/main" id="{25C7252C-2677-9E0D-EEA8-F43B1B7141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1738" y="1846263"/>
            <a:ext cx="7308850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AFC21-38EC-7B2F-A90E-47AE1EE0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2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7391B13A-D8CE-8AEF-CDA6-795B4EDB14B8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Summary</a:t>
            </a:r>
            <a:endParaRPr lang="en-US"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0FF0B-C4D5-2190-C345-CA3A623C4497}"/>
              </a:ext>
            </a:extLst>
          </p:cNvPr>
          <p:cNvSpPr txBox="1"/>
          <p:nvPr/>
        </p:nvSpPr>
        <p:spPr>
          <a:xfrm>
            <a:off x="1124143" y="1365254"/>
            <a:ext cx="1061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1)</a:t>
            </a:r>
            <a:r>
              <a:rPr lang="zh-CN" altLang="en-US"/>
              <a:t> </a:t>
            </a:r>
            <a:r>
              <a:rPr lang="en-US" altLang="zh-CN"/>
              <a:t>Increase the </a:t>
            </a:r>
            <a:r>
              <a:rPr lang="en-US" altLang="zh-CN" err="1"/>
              <a:t>max_episode_steps</a:t>
            </a:r>
            <a:r>
              <a:rPr lang="en-US" altLang="zh-CN"/>
              <a:t> (default 100) can improve the </a:t>
            </a:r>
            <a:r>
              <a:rPr lang="en-US" altLang="zh-CN" b="1"/>
              <a:t>Test Experimental Success Rate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D7E3C-06DD-B221-51B7-64D6EC9AD748}"/>
              </a:ext>
            </a:extLst>
          </p:cNvPr>
          <p:cNvSpPr txBox="1"/>
          <p:nvPr/>
        </p:nvSpPr>
        <p:spPr>
          <a:xfrm>
            <a:off x="1124142" y="2962680"/>
            <a:ext cx="9899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2)</a:t>
            </a:r>
            <a:r>
              <a:rPr lang="zh-CN" altLang="en-US"/>
              <a:t> </a:t>
            </a:r>
            <a:r>
              <a:rPr lang="en-US" altLang="zh-CN"/>
              <a:t>Code has been uploaded to </a:t>
            </a:r>
            <a:r>
              <a:rPr lang="en-US" altLang="zh-CN" err="1"/>
              <a:t>Github</a:t>
            </a:r>
            <a:r>
              <a:rPr lang="en-US" altLang="zh-CN"/>
              <a:t>: </a:t>
            </a:r>
            <a:r>
              <a:rPr lang="en-US" err="1">
                <a:hlinkClick r:id="rId2"/>
              </a:rPr>
              <a:t>xinglin-yu</a:t>
            </a:r>
            <a:r>
              <a:rPr lang="en-US">
                <a:hlinkClick r:id="rId2"/>
              </a:rPr>
              <a:t>/</a:t>
            </a:r>
            <a:r>
              <a:rPr lang="en-US" err="1">
                <a:hlinkClick r:id="rId2"/>
              </a:rPr>
              <a:t>FrozenLakeFarm</a:t>
            </a:r>
            <a:r>
              <a:rPr lang="en-US">
                <a:hlinkClick r:id="rId2"/>
              </a:rPr>
              <a:t> (github.com)</a:t>
            </a:r>
            <a:r>
              <a:rPr lang="en-US"/>
              <a:t>, which includes</a:t>
            </a:r>
          </a:p>
          <a:p>
            <a:r>
              <a:rPr lang="en-US"/>
              <a:t>    - 4 RL algorithm implementation</a:t>
            </a:r>
          </a:p>
          <a:p>
            <a:r>
              <a:rPr lang="en-US"/>
              <a:t>    - Test </a:t>
            </a:r>
            <a:r>
              <a:rPr lang="en-US" b="1"/>
              <a:t>Theoretical Success Rate</a:t>
            </a:r>
            <a:r>
              <a:rPr lang="en-US"/>
              <a:t> Calculation</a:t>
            </a:r>
          </a:p>
          <a:p>
            <a:r>
              <a:rPr lang="en-US"/>
              <a:t>    - Policy Visualization Tool</a:t>
            </a:r>
          </a:p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C38137-E248-E163-4EF8-4C1B4008C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DC148A-32D9-81CC-D56E-456AE310A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17" y="1827652"/>
            <a:ext cx="9285096" cy="52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4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7391B13A-D8CE-8AEF-CDA6-795B4EDB14B8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err="1"/>
              <a:t>Refrence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D7E3C-06DD-B221-51B7-64D6EC9AD748}"/>
              </a:ext>
            </a:extLst>
          </p:cNvPr>
          <p:cNvSpPr txBox="1"/>
          <p:nvPr/>
        </p:nvSpPr>
        <p:spPr>
          <a:xfrm>
            <a:off x="2520977" y="2014489"/>
            <a:ext cx="8448365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Solving the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FrozenLake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environment from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gym using Value Iteration | by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Diganta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Kalita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Analytics Vidhya | Medium</a:t>
            </a:r>
            <a:r>
              <a:rPr lang="en-US" sz="1600" b="0" i="0">
                <a:solidFill>
                  <a:srgbClr val="0070C0"/>
                </a:solidFill>
                <a:effectLst/>
                <a:latin typeface="Agency FB" panose="020B0503020202020204" pitchFamily="34" charset="0"/>
              </a:rPr>
              <a:t> </a:t>
            </a:r>
          </a:p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强化学习实战（一）：用值迭代和策略迭代解决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Frozen Lake</a:t>
            </a:r>
            <a:r>
              <a:rPr lang="zh-CN" alt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问题</a:t>
            </a:r>
            <a:r>
              <a:rPr lang="en-US" altLang="zh-CN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MADRLer</a:t>
            </a:r>
            <a:r>
              <a:rPr lang="zh-CN" alt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的博客</a:t>
            </a:r>
            <a:r>
              <a:rPr lang="en-US" altLang="zh-CN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CSDN</a:t>
            </a:r>
            <a:r>
              <a:rPr lang="zh-CN" alt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博客</a:t>
            </a:r>
            <a:r>
              <a:rPr lang="zh-CN" altLang="en-US" sz="1600" b="0" i="0">
                <a:solidFill>
                  <a:srgbClr val="0070C0"/>
                </a:solidFill>
                <a:effectLst/>
                <a:latin typeface="Agency FB" panose="020B0503020202020204" pitchFamily="34" charset="0"/>
              </a:rPr>
              <a:t> </a:t>
            </a:r>
          </a:p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Double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Sarsa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Double Expected </a:t>
            </a:r>
            <a:r>
              <a:rPr lang="en-US" sz="1600" b="0" i="0" u="sng" strike="noStrike" err="1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Sarsa</a:t>
            </a: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with Shallow and Deep Learning (scirp.org)</a:t>
            </a:r>
            <a:r>
              <a:rPr lang="en-US" sz="1600" b="0" i="0">
                <a:solidFill>
                  <a:srgbClr val="0070C0"/>
                </a:solidFill>
                <a:effectLst/>
                <a:latin typeface="Agency FB" panose="020B0503020202020204" pitchFamily="34" charset="0"/>
              </a:rPr>
              <a:t> </a:t>
            </a:r>
          </a:p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sng" strike="noStrike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Double Q-Learning, the Easy Way. Q-learning (Watkins, 1989) is… | by Ziad SALLOUM | Towards Data Science</a:t>
            </a:r>
            <a:r>
              <a:rPr lang="en-US" sz="1600" b="0" i="0">
                <a:solidFill>
                  <a:srgbClr val="0070C0"/>
                </a:solidFill>
                <a:effectLst/>
                <a:latin typeface="Agency FB" panose="020B0503020202020204" pitchFamily="34" charset="0"/>
              </a:rPr>
              <a:t>  </a:t>
            </a:r>
          </a:p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err="1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US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Gym Frozen Lake </a:t>
            </a:r>
            <a:r>
              <a:rPr lang="zh-CN" altLang="en-US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冰湖问题详解 </a:t>
            </a:r>
            <a:r>
              <a:rPr lang="en-US" altLang="zh-CN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CN" altLang="en-US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知乎 </a:t>
            </a:r>
            <a:r>
              <a:rPr lang="en-US" altLang="zh-CN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sz="1600">
                <a:solidFill>
                  <a:srgbClr val="0070C0"/>
                </a:solidFill>
                <a:latin typeface="Agency FB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zhihu.com)</a:t>
            </a:r>
            <a:endParaRPr lang="en-US" sz="1600">
              <a:solidFill>
                <a:srgbClr val="0070C0"/>
              </a:solidFill>
              <a:latin typeface="Agency FB" panose="020B0503020202020204" pitchFamily="34" charset="0"/>
            </a:endParaRPr>
          </a:p>
          <a:p>
            <a:pPr marL="342900" indent="-34290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>
                <a:solidFill>
                  <a:srgbClr val="0070C0"/>
                </a:solidFill>
                <a:effectLst/>
                <a:latin typeface="Agency FB" panose="020B0503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Reinforcement Learning: An Introduction</a:t>
            </a:r>
            <a:endParaRPr lang="en-US" sz="1600" b="0" i="0">
              <a:solidFill>
                <a:srgbClr val="0070C0"/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C38137-E248-E163-4EF8-4C1B4008C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0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434A9-0F2A-E56E-7120-BE10BCD0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DEDE6-4FAB-6678-3016-F52810E030CA}"/>
              </a:ext>
            </a:extLst>
          </p:cNvPr>
          <p:cNvSpPr txBox="1"/>
          <p:nvPr/>
        </p:nvSpPr>
        <p:spPr>
          <a:xfrm>
            <a:off x="3980309" y="1751266"/>
            <a:ext cx="5530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Thanks for watching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2976E-DDC5-A9C3-060E-5A4C2729184B}"/>
              </a:ext>
            </a:extLst>
          </p:cNvPr>
          <p:cNvSpPr txBox="1"/>
          <p:nvPr/>
        </p:nvSpPr>
        <p:spPr>
          <a:xfrm>
            <a:off x="5105054" y="2690336"/>
            <a:ext cx="619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fontAlgn="base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AI Course FY22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Team</a:t>
            </a:r>
          </a:p>
          <a:p>
            <a:pPr marL="285750" indent="-285750" algn="l" rtl="0" fontAlgn="base">
              <a:buFont typeface="Wingdings" panose="05000000000000000000" pitchFamily="2" charset="2"/>
              <a:buChar char="ü"/>
            </a:pP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Wingdings" panose="05000000000000000000" pitchFamily="2" charset="2"/>
              <a:buChar char="ü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G7 Group Team</a:t>
            </a:r>
          </a:p>
          <a:p>
            <a:pPr marL="285750" indent="-285750" algn="l" rtl="0" fontAlgn="base">
              <a:buFont typeface="Wingdings" panose="05000000000000000000" pitchFamily="2" charset="2"/>
              <a:buChar char="ü"/>
            </a:pP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Wingdings" panose="05000000000000000000" pitchFamily="2" charset="2"/>
              <a:buChar char="ü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Audience</a:t>
            </a:r>
            <a:r>
              <a:rPr lang="en-US" altLang="zh-CN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</a:t>
            </a:r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31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Overview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8B65B9-4E7E-41B1-720D-23F935DEB2A2}"/>
              </a:ext>
            </a:extLst>
          </p:cNvPr>
          <p:cNvSpPr/>
          <p:nvPr/>
        </p:nvSpPr>
        <p:spPr>
          <a:xfrm>
            <a:off x="6350000" y="2433320"/>
            <a:ext cx="1320800" cy="9956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Policy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a=pi(s)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C8CE6-9971-CA4E-7D39-A03A2E6B4703}"/>
              </a:ext>
            </a:extLst>
          </p:cNvPr>
          <p:cNvSpPr/>
          <p:nvPr/>
        </p:nvSpPr>
        <p:spPr>
          <a:xfrm>
            <a:off x="8788399" y="3392061"/>
            <a:ext cx="2926080" cy="62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800" b="1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Test </a:t>
            </a:r>
          </a:p>
          <a:p>
            <a:pPr algn="ctr"/>
            <a:r>
              <a:rPr lang="en-US" sz="1800" b="1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Theoretical Success Rate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C0F65C-B37E-36D1-AFED-C7081A0B710D}"/>
              </a:ext>
            </a:extLst>
          </p:cNvPr>
          <p:cNvSpPr/>
          <p:nvPr/>
        </p:nvSpPr>
        <p:spPr>
          <a:xfrm>
            <a:off x="8788399" y="2550160"/>
            <a:ext cx="2926080" cy="62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 </a:t>
            </a:r>
          </a:p>
          <a:p>
            <a:pPr algn="ctr"/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Experimental Success Rate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C8CE6-9971-CA4E-7D39-A03A2E6B4703}"/>
              </a:ext>
            </a:extLst>
          </p:cNvPr>
          <p:cNvSpPr/>
          <p:nvPr/>
        </p:nvSpPr>
        <p:spPr>
          <a:xfrm>
            <a:off x="8788399" y="1704340"/>
            <a:ext cx="2926080" cy="62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Policy </a:t>
            </a:r>
            <a:r>
              <a:rPr lang="en-US" b="1">
                <a:solidFill>
                  <a:schemeClr val="tx1"/>
                </a:solidFill>
              </a:rPr>
              <a:t>V</a:t>
            </a:r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isual</a:t>
            </a:r>
            <a:r>
              <a:rPr lang="en-US" altLang="zh-CN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ization Tool</a:t>
            </a:r>
            <a:endParaRPr lang="en-US" sz="18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816FB8-4B28-11A4-F329-4708FADE7DD9}"/>
              </a:ext>
            </a:extLst>
          </p:cNvPr>
          <p:cNvSpPr/>
          <p:nvPr/>
        </p:nvSpPr>
        <p:spPr>
          <a:xfrm>
            <a:off x="3332479" y="2616200"/>
            <a:ext cx="1798320" cy="62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RL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4ED53C-16C0-6610-43A5-1414834A354A}"/>
              </a:ext>
            </a:extLst>
          </p:cNvPr>
          <p:cNvCxnSpPr>
            <a:cxnSpLocks/>
            <a:stCxn id="18" idx="3"/>
            <a:endCxn id="4" idx="2"/>
          </p:cNvCxnSpPr>
          <p:nvPr/>
        </p:nvCxnSpPr>
        <p:spPr>
          <a:xfrm>
            <a:off x="5130799" y="2931160"/>
            <a:ext cx="12192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3D6BA7-4D5B-148A-6DBF-8E41BF405A51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>
            <a:off x="7670800" y="2931160"/>
            <a:ext cx="1117599" cy="775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12C1D7-B21D-E8C5-C6A5-69A7A33DEB27}"/>
              </a:ext>
            </a:extLst>
          </p:cNvPr>
          <p:cNvCxnSpPr>
            <a:cxnSpLocks/>
            <a:stCxn id="4" idx="6"/>
            <a:endCxn id="15" idx="1"/>
          </p:cNvCxnSpPr>
          <p:nvPr/>
        </p:nvCxnSpPr>
        <p:spPr>
          <a:xfrm flipV="1">
            <a:off x="7670800" y="2865120"/>
            <a:ext cx="1117599" cy="66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5A642D-66AF-0DBD-C1AB-5B0016292221}"/>
              </a:ext>
            </a:extLst>
          </p:cNvPr>
          <p:cNvCxnSpPr>
            <a:cxnSpLocks/>
            <a:stCxn id="4" idx="6"/>
            <a:endCxn id="16" idx="1"/>
          </p:cNvCxnSpPr>
          <p:nvPr/>
        </p:nvCxnSpPr>
        <p:spPr>
          <a:xfrm flipV="1">
            <a:off x="7670800" y="2019300"/>
            <a:ext cx="1117599" cy="9118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BBE6C27-EE6F-2F08-2250-DAEB162EBCF7}"/>
              </a:ext>
            </a:extLst>
          </p:cNvPr>
          <p:cNvSpPr/>
          <p:nvPr/>
        </p:nvSpPr>
        <p:spPr>
          <a:xfrm>
            <a:off x="634999" y="2628900"/>
            <a:ext cx="1798320" cy="62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C649E1-9A6D-B36B-9B7A-857CD39DB7A9}"/>
              </a:ext>
            </a:extLst>
          </p:cNvPr>
          <p:cNvGrpSpPr/>
          <p:nvPr/>
        </p:nvGrpSpPr>
        <p:grpSpPr>
          <a:xfrm>
            <a:off x="1019170" y="4514642"/>
            <a:ext cx="9043691" cy="923281"/>
            <a:chOff x="1040110" y="4221479"/>
            <a:chExt cx="9043691" cy="92328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47117D-D49A-D6CA-E61B-B6F6EF309D7E}"/>
                </a:ext>
              </a:extLst>
            </p:cNvPr>
            <p:cNvSpPr txBox="1"/>
            <p:nvPr/>
          </p:nvSpPr>
          <p:spPr>
            <a:xfrm>
              <a:off x="4927599" y="4221479"/>
              <a:ext cx="64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Train</a:t>
              </a:r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7BFE2B-9A7D-4495-0D57-79F25813C4A9}"/>
                </a:ext>
              </a:extLst>
            </p:cNvPr>
            <p:cNvSpPr txBox="1"/>
            <p:nvPr/>
          </p:nvSpPr>
          <p:spPr>
            <a:xfrm>
              <a:off x="8510438" y="4221479"/>
              <a:ext cx="555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Test</a:t>
              </a:r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26F0B6-1C0B-29A3-1862-3D03C5B76C7C}"/>
                </a:ext>
              </a:extLst>
            </p:cNvPr>
            <p:cNvGrpSpPr/>
            <p:nvPr/>
          </p:nvGrpSpPr>
          <p:grpSpPr>
            <a:xfrm>
              <a:off x="1040110" y="4321799"/>
              <a:ext cx="9043691" cy="822961"/>
              <a:chOff x="1040110" y="4307839"/>
              <a:chExt cx="9043691" cy="822961"/>
            </a:xfrm>
          </p:grpSpPr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0C7ADE82-33F5-BC10-7697-44CA2D82954C}"/>
                  </a:ext>
                </a:extLst>
              </p:cNvPr>
              <p:cNvSpPr/>
              <p:nvPr/>
            </p:nvSpPr>
            <p:spPr>
              <a:xfrm rot="16200000">
                <a:off x="4856480" y="3406140"/>
                <a:ext cx="822961" cy="262636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901B226D-D1EE-C4B3-75A7-B2158ACA74F4}"/>
                  </a:ext>
                </a:extLst>
              </p:cNvPr>
              <p:cNvSpPr/>
              <p:nvPr/>
            </p:nvSpPr>
            <p:spPr>
              <a:xfrm rot="16200000">
                <a:off x="8359140" y="3406140"/>
                <a:ext cx="822961" cy="262636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Left Brace 42">
                <a:extLst>
                  <a:ext uri="{FF2B5EF4-FFF2-40B4-BE49-F238E27FC236}">
                    <a16:creationId xmlns:a16="http://schemas.microsoft.com/office/drawing/2014/main" id="{57BCFF40-46E9-A8C7-5C9D-F99FA5D6FC11}"/>
                  </a:ext>
                </a:extLst>
              </p:cNvPr>
              <p:cNvSpPr/>
              <p:nvPr/>
            </p:nvSpPr>
            <p:spPr>
              <a:xfrm rot="16200000">
                <a:off x="1941809" y="3406140"/>
                <a:ext cx="822961" cy="262636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260629-AC55-095F-A72E-869C803182F9}"/>
                </a:ext>
              </a:extLst>
            </p:cNvPr>
            <p:cNvSpPr txBox="1"/>
            <p:nvPr/>
          </p:nvSpPr>
          <p:spPr>
            <a:xfrm>
              <a:off x="1658883" y="4261761"/>
              <a:ext cx="12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Preparation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713275-79E1-FE1F-2905-482EFBDDD34E}"/>
              </a:ext>
            </a:extLst>
          </p:cNvPr>
          <p:cNvCxnSpPr>
            <a:cxnSpLocks/>
            <a:stCxn id="41" idx="3"/>
            <a:endCxn id="18" idx="1"/>
          </p:cNvCxnSpPr>
          <p:nvPr/>
        </p:nvCxnSpPr>
        <p:spPr>
          <a:xfrm flipV="1">
            <a:off x="2433319" y="2931160"/>
            <a:ext cx="89916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10D2017E-E2D0-5ECD-ACD0-55AF16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2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846554" y="342186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Preparation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25C24030-303A-8E97-115E-274D1EE61955}"/>
              </a:ext>
            </a:extLst>
          </p:cNvPr>
          <p:cNvSpPr txBox="1"/>
          <p:nvPr/>
        </p:nvSpPr>
        <p:spPr>
          <a:xfrm>
            <a:off x="846554" y="4489519"/>
            <a:ext cx="11040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000000"/>
                </a:solidFill>
                <a:latin typeface="-apple-system"/>
              </a:rPr>
              <a:t>Action Space</a:t>
            </a:r>
            <a:r>
              <a:rPr lang="en-US">
                <a:solidFill>
                  <a:srgbClr val="000000"/>
                </a:solidFill>
                <a:latin typeface="-apple-system"/>
              </a:rPr>
              <a:t>: Discrete(4)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000000"/>
                </a:solidFill>
                <a:latin typeface="-apple-system"/>
              </a:rPr>
              <a:t>Observation Space</a:t>
            </a:r>
            <a:r>
              <a:rPr lang="en-US">
                <a:solidFill>
                  <a:srgbClr val="000000"/>
                </a:solidFill>
                <a:latin typeface="-apple-system"/>
              </a:rPr>
              <a:t>: Discrete(16)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000000"/>
                </a:solidFill>
                <a:latin typeface="-apple-system"/>
              </a:rPr>
              <a:t>Target</a:t>
            </a:r>
            <a:r>
              <a:rPr lang="en-US">
                <a:solidFill>
                  <a:srgbClr val="000000"/>
                </a:solidFill>
                <a:latin typeface="-apple-system"/>
              </a:rPr>
              <a:t>:  Crossing a frozen lake from Start(S) to Goal(G) without falling into any Holes(H) by walking over the Frozen(F) lake.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000000"/>
                </a:solidFill>
                <a:effectLst/>
                <a:latin typeface="-apple-system"/>
              </a:rPr>
              <a:t>Nature</a:t>
            </a:r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: The agent may not always move in the intended direction due to the </a:t>
            </a:r>
            <a:r>
              <a:rPr lang="en-US" b="1" i="0">
                <a:solidFill>
                  <a:srgbClr val="000000"/>
                </a:solidFill>
                <a:effectLst/>
                <a:latin typeface="-apple-system"/>
              </a:rPr>
              <a:t>slippery nature </a:t>
            </a:r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of the frozen lake.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000000"/>
                </a:solidFill>
                <a:latin typeface="-apple-system"/>
              </a:rPr>
              <a:t>Optimized path</a:t>
            </a:r>
            <a:r>
              <a:rPr lang="en-US">
                <a:solidFill>
                  <a:srgbClr val="000000"/>
                </a:solidFill>
                <a:latin typeface="-apple-system"/>
              </a:rPr>
              <a:t>: Path1 or Path2?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297FA83-8926-94E0-1345-DEE7AE67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261AE6B9-DD52-E20E-5AB7-698991741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9" y="1050072"/>
            <a:ext cx="3734321" cy="2876951"/>
          </a:xfrm>
          <a:prstGeom prst="rect">
            <a:avLst/>
          </a:prstGeom>
        </p:spPr>
      </p:pic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71A3703C-5430-F3AE-27CC-1733AC4FF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90" y="1050072"/>
            <a:ext cx="2429214" cy="2762636"/>
          </a:xfrm>
          <a:prstGeom prst="rect">
            <a:avLst/>
          </a:prstGeom>
        </p:spPr>
      </p:pic>
      <p:pic>
        <p:nvPicPr>
          <p:cNvPr id="23" name="Picture 22" descr="Calendar&#10;&#10;Description automatically generated">
            <a:extLst>
              <a:ext uri="{FF2B5EF4-FFF2-40B4-BE49-F238E27FC236}">
                <a16:creationId xmlns:a16="http://schemas.microsoft.com/office/drawing/2014/main" id="{BAAEA8BB-291E-856B-E84E-3C3930474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851" y="1050072"/>
            <a:ext cx="2429214" cy="27626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AAEC6E-B479-6760-5E9D-BE4DC879DA46}"/>
              </a:ext>
            </a:extLst>
          </p:cNvPr>
          <p:cNvSpPr txBox="1"/>
          <p:nvPr/>
        </p:nvSpPr>
        <p:spPr>
          <a:xfrm>
            <a:off x="5710961" y="3904248"/>
            <a:ext cx="118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(b) 2 Paths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DA4AF8-60A6-CD7F-D593-7E9A6B92AF50}"/>
              </a:ext>
            </a:extLst>
          </p:cNvPr>
          <p:cNvSpPr txBox="1"/>
          <p:nvPr/>
        </p:nvSpPr>
        <p:spPr>
          <a:xfrm>
            <a:off x="8742353" y="390424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(c) Action and Slippery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0230E1-0A69-E9F9-04F2-51E1C3F79CA7}"/>
              </a:ext>
            </a:extLst>
          </p:cNvPr>
          <p:cNvSpPr txBox="1"/>
          <p:nvPr/>
        </p:nvSpPr>
        <p:spPr>
          <a:xfrm>
            <a:off x="1145319" y="3904248"/>
            <a:ext cx="18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(a) </a:t>
            </a:r>
            <a:r>
              <a:rPr lang="en-US" altLang="zh-CN"/>
              <a:t>State &amp; 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0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27B10-3C63-F60B-FA1D-725EFD704B53}"/>
              </a:ext>
            </a:extLst>
          </p:cNvPr>
          <p:cNvSpPr txBox="1"/>
          <p:nvPr/>
        </p:nvSpPr>
        <p:spPr>
          <a:xfrm>
            <a:off x="894080" y="1203960"/>
            <a:ext cx="4221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Double Q-Learning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Annealing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9148-16D6-DB76-A240-96504A63FBEE}"/>
                  </a:ext>
                </a:extLst>
              </p:cNvPr>
              <p:cNvSpPr txBox="1"/>
              <p:nvPr/>
            </p:nvSpPr>
            <p:spPr>
              <a:xfrm>
                <a:off x="894080" y="4564854"/>
                <a:ext cx="11014810" cy="1221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rgbClr val="2A2B2E"/>
                    </a:solidFill>
                    <a:latin typeface="PingFang SC"/>
                  </a:rPr>
                  <a:t>For each step in an episode, we take action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based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.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are observed. One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is chosen to update with even chance.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At the beginning of the algorithm, a random action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will be chosen with the possibility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. And then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decreases until it reaches zero.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9148-16D6-DB76-A240-96504A63F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" y="4564854"/>
                <a:ext cx="11014810" cy="1221938"/>
              </a:xfrm>
              <a:prstGeom prst="rect">
                <a:avLst/>
              </a:prstGeom>
              <a:blipFill>
                <a:blip r:embed="rId3"/>
                <a:stretch>
                  <a:fillRect l="-387" t="-2500" b="-5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1EC9768-A36C-CB99-3E7B-5C6C6F7A7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1"/>
          <a:stretch/>
        </p:blipFill>
        <p:spPr bwMode="auto">
          <a:xfrm>
            <a:off x="5017971" y="1025272"/>
            <a:ext cx="5808715" cy="32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E5242-C545-F866-587E-4D4C2615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84241B-0E9C-6884-E44E-480367F26449}"/>
              </a:ext>
            </a:extLst>
          </p:cNvPr>
          <p:cNvSpPr/>
          <p:nvPr/>
        </p:nvSpPr>
        <p:spPr>
          <a:xfrm>
            <a:off x="5724806" y="2426447"/>
            <a:ext cx="4976390" cy="461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10A941-8106-902C-9302-5D2BF5661796}"/>
                  </a:ext>
                </a:extLst>
              </p:cNvPr>
              <p:cNvSpPr txBox="1"/>
              <p:nvPr/>
            </p:nvSpPr>
            <p:spPr>
              <a:xfrm>
                <a:off x="10992997" y="2442148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10A941-8106-902C-9302-5D2BF5661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997" y="2442148"/>
                <a:ext cx="6924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3D57F9-0D07-74E4-F6CE-BE6F732E922C}"/>
                  </a:ext>
                </a:extLst>
              </p:cNvPr>
              <p:cNvSpPr txBox="1"/>
              <p:nvPr/>
            </p:nvSpPr>
            <p:spPr>
              <a:xfrm>
                <a:off x="859139" y="2827424"/>
                <a:ext cx="2481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A2B2E"/>
                    </a:solidFill>
                  </a:rPr>
                  <a:t>Action Policy: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 dirty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3D57F9-0D07-74E4-F6CE-BE6F732E9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9" y="2827424"/>
                <a:ext cx="2481773" cy="369332"/>
              </a:xfrm>
              <a:prstGeom prst="rect">
                <a:avLst/>
              </a:prstGeom>
              <a:blipFill>
                <a:blip r:embed="rId6"/>
                <a:stretch>
                  <a:fillRect l="-221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67F94D-68FD-DD97-3B13-03B7AB5DE7ED}"/>
                  </a:ext>
                </a:extLst>
              </p:cNvPr>
              <p:cNvSpPr txBox="1"/>
              <p:nvPr/>
            </p:nvSpPr>
            <p:spPr>
              <a:xfrm>
                <a:off x="844851" y="3279390"/>
                <a:ext cx="4509947" cy="503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2A2B2E"/>
                    </a:solidFill>
                  </a:rPr>
                  <a:t>Evaluation Policy: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pt-BR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pt-BR" i="1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i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67F94D-68FD-DD97-3B13-03B7AB5DE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51" y="3279390"/>
                <a:ext cx="4509947" cy="503343"/>
              </a:xfrm>
              <a:prstGeom prst="rect">
                <a:avLst/>
              </a:prstGeom>
              <a:blipFill>
                <a:blip r:embed="rId7"/>
                <a:stretch>
                  <a:fillRect l="-1218" t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10529F-6487-A832-7AE1-86BF8DEFE2EB}"/>
              </a:ext>
            </a:extLst>
          </p:cNvPr>
          <p:cNvCxnSpPr/>
          <p:nvPr/>
        </p:nvCxnSpPr>
        <p:spPr>
          <a:xfrm flipH="1">
            <a:off x="3184401" y="1911846"/>
            <a:ext cx="2406774" cy="976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69E822-23AE-8504-B1D5-856E81396252}"/>
              </a:ext>
            </a:extLst>
          </p:cNvPr>
          <p:cNvCxnSpPr>
            <a:cxnSpLocks/>
          </p:cNvCxnSpPr>
          <p:nvPr/>
        </p:nvCxnSpPr>
        <p:spPr>
          <a:xfrm flipH="1">
            <a:off x="3326624" y="2568199"/>
            <a:ext cx="2430862" cy="84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27C5E1-071B-0D4C-4A48-018406BD7A63}"/>
              </a:ext>
            </a:extLst>
          </p:cNvPr>
          <p:cNvSpPr txBox="1"/>
          <p:nvPr/>
        </p:nvSpPr>
        <p:spPr>
          <a:xfrm>
            <a:off x="392652" y="2399950"/>
            <a:ext cx="248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A2B2E"/>
                </a:solidFill>
              </a:rPr>
              <a:t>Off-</a:t>
            </a:r>
            <a:r>
              <a:rPr lang="en-US" dirty="0">
                <a:solidFill>
                  <a:srgbClr val="2A2B2E"/>
                </a:solidFill>
              </a:rPr>
              <a:t>Policy</a:t>
            </a:r>
            <a:endParaRPr lang="en-US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2415247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27B10-3C63-F60B-FA1D-725EFD704B53}"/>
              </a:ext>
            </a:extLst>
          </p:cNvPr>
          <p:cNvSpPr txBox="1"/>
          <p:nvPr/>
        </p:nvSpPr>
        <p:spPr>
          <a:xfrm>
            <a:off x="894080" y="1203960"/>
            <a:ext cx="4403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Double – SARSA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Annealing Algorithm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7A5814-4D51-57DA-3AF2-F87661F2A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56"/>
          <a:stretch/>
        </p:blipFill>
        <p:spPr bwMode="auto">
          <a:xfrm>
            <a:off x="4900943" y="968722"/>
            <a:ext cx="6008679" cy="31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9148-16D6-DB76-A240-96504A63FBEE}"/>
                  </a:ext>
                </a:extLst>
              </p:cNvPr>
              <p:cNvSpPr txBox="1"/>
              <p:nvPr/>
            </p:nvSpPr>
            <p:spPr>
              <a:xfrm>
                <a:off x="894080" y="4638378"/>
                <a:ext cx="11014810" cy="120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For each step in an episode, we take action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and observe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We predict new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with possibility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or sample new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with possibility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The table is updated for the current action and state. After each step, it has the possibility of 0.5 to swap two tables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9148-16D6-DB76-A240-96504A63F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" y="4638378"/>
                <a:ext cx="11014810" cy="1201034"/>
              </a:xfrm>
              <a:prstGeom prst="rect">
                <a:avLst/>
              </a:prstGeom>
              <a:blipFill>
                <a:blip r:embed="rId4"/>
                <a:stretch>
                  <a:fillRect l="-387" t="-3046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AFC2B-E0C1-D467-A47B-B3B83332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BD469D-A029-642B-BFB6-B5AF16F83820}"/>
              </a:ext>
            </a:extLst>
          </p:cNvPr>
          <p:cNvSpPr/>
          <p:nvPr/>
        </p:nvSpPr>
        <p:spPr>
          <a:xfrm>
            <a:off x="5751967" y="2994434"/>
            <a:ext cx="3283391" cy="289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F5DB0-ECB7-6FE2-72B0-2B526D607E5C}"/>
                  </a:ext>
                </a:extLst>
              </p:cNvPr>
              <p:cNvSpPr txBox="1"/>
              <p:nvPr/>
            </p:nvSpPr>
            <p:spPr>
              <a:xfrm>
                <a:off x="9779832" y="2914813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1.2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F5DB0-ECB7-6FE2-72B0-2B526D607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832" y="2914813"/>
                <a:ext cx="6924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42E5F1-ED9E-0A89-8516-016E3F5C78BD}"/>
                  </a:ext>
                </a:extLst>
              </p:cNvPr>
              <p:cNvSpPr txBox="1"/>
              <p:nvPr/>
            </p:nvSpPr>
            <p:spPr>
              <a:xfrm>
                <a:off x="859139" y="2827424"/>
                <a:ext cx="2481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2A2B2E"/>
                    </a:solidFill>
                  </a:rPr>
                  <a:t>Action Policy: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42E5F1-ED9E-0A89-8516-016E3F5C7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9" y="2827424"/>
                <a:ext cx="2481773" cy="369332"/>
              </a:xfrm>
              <a:prstGeom prst="rect">
                <a:avLst/>
              </a:prstGeom>
              <a:blipFill>
                <a:blip r:embed="rId6"/>
                <a:stretch>
                  <a:fillRect l="-221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4FA0E6-5DE5-2706-7BB2-2E3D3C6DE095}"/>
                  </a:ext>
                </a:extLst>
              </p:cNvPr>
              <p:cNvSpPr txBox="1"/>
              <p:nvPr/>
            </p:nvSpPr>
            <p:spPr>
              <a:xfrm>
                <a:off x="844851" y="3279390"/>
                <a:ext cx="4509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2A2B2E"/>
                    </a:solidFill>
                  </a:rPr>
                  <a:t>Evaluation Policy: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2A2B2E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4FA0E6-5DE5-2706-7BB2-2E3D3C6D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51" y="3279390"/>
                <a:ext cx="4509947" cy="369332"/>
              </a:xfrm>
              <a:prstGeom prst="rect">
                <a:avLst/>
              </a:prstGeom>
              <a:blipFill>
                <a:blip r:embed="rId7"/>
                <a:stretch>
                  <a:fillRect l="-121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F70170-F0C3-D532-0DC9-5F970AEF062F}"/>
              </a:ext>
            </a:extLst>
          </p:cNvPr>
          <p:cNvCxnSpPr>
            <a:cxnSpLocks/>
          </p:cNvCxnSpPr>
          <p:nvPr/>
        </p:nvCxnSpPr>
        <p:spPr>
          <a:xfrm flipH="1">
            <a:off x="3184401" y="2143125"/>
            <a:ext cx="2387724" cy="744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558871-9CD9-9AD5-7578-AFF067C0B9A9}"/>
              </a:ext>
            </a:extLst>
          </p:cNvPr>
          <p:cNvCxnSpPr>
            <a:cxnSpLocks/>
          </p:cNvCxnSpPr>
          <p:nvPr/>
        </p:nvCxnSpPr>
        <p:spPr>
          <a:xfrm flipH="1">
            <a:off x="3600450" y="2619375"/>
            <a:ext cx="2228850" cy="80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E31F7E-610F-7596-BAF4-C73ACA7AE68D}"/>
              </a:ext>
            </a:extLst>
          </p:cNvPr>
          <p:cNvSpPr txBox="1"/>
          <p:nvPr/>
        </p:nvSpPr>
        <p:spPr>
          <a:xfrm>
            <a:off x="392652" y="2399950"/>
            <a:ext cx="248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2A2B2E"/>
                </a:solidFill>
              </a:rPr>
              <a:t>On-</a:t>
            </a:r>
            <a:r>
              <a:rPr lang="en-US">
                <a:solidFill>
                  <a:srgbClr val="2A2B2E"/>
                </a:solidFill>
              </a:rPr>
              <a:t>Policy</a:t>
            </a:r>
            <a:endParaRPr lang="en-US" b="0" i="0">
              <a:solidFill>
                <a:srgbClr val="2A2B2E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42016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Train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913085F-DDC6-430C-A49F-BBCDED78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58" y="496074"/>
            <a:ext cx="5437569" cy="3726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27B10-3C63-F60B-FA1D-725EFD704B53}"/>
              </a:ext>
            </a:extLst>
          </p:cNvPr>
          <p:cNvSpPr txBox="1"/>
          <p:nvPr/>
        </p:nvSpPr>
        <p:spPr>
          <a:xfrm>
            <a:off x="894080" y="1203960"/>
            <a:ext cx="3621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3. Policy Iteration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297FA83-8926-94E0-1345-DEE7AE67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1EA9-1A33-8DE9-9FE6-CFE3AF5DC705}"/>
              </a:ext>
            </a:extLst>
          </p:cNvPr>
          <p:cNvSpPr/>
          <p:nvPr/>
        </p:nvSpPr>
        <p:spPr>
          <a:xfrm>
            <a:off x="5241956" y="2190938"/>
            <a:ext cx="2897110" cy="217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752612E-2684-1D7D-5968-05FBB0417386}"/>
              </a:ext>
            </a:extLst>
          </p:cNvPr>
          <p:cNvSpPr txBox="1"/>
          <p:nvPr/>
        </p:nvSpPr>
        <p:spPr>
          <a:xfrm>
            <a:off x="1443898" y="4638378"/>
            <a:ext cx="6925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-apple-system"/>
              </a:rPr>
              <a:t>Value function: V(s) </a:t>
            </a:r>
            <a:r>
              <a:rPr lang="en-US" altLang="zh-CN">
                <a:solidFill>
                  <a:srgbClr val="000000"/>
                </a:solidFill>
                <a:latin typeface="-apple-system"/>
              </a:rPr>
              <a:t>+ Policy function: pi(s)</a:t>
            </a:r>
            <a:endParaRPr lang="en-US">
              <a:solidFill>
                <a:srgbClr val="000000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-apple-system"/>
              </a:rPr>
              <a:t>Policy Evaluation: Fixed pi(s) =&gt; Update V(s)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-apple-system"/>
              </a:rPr>
              <a:t>Policy Improvement: Multiple iterations =&gt; until V(s)-&gt;v*, pi-&gt;pi*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>
                <a:solidFill>
                  <a:srgbClr val="000000"/>
                </a:solidFill>
                <a:latin typeface="-apple-system"/>
              </a:rPr>
              <a:t>p(s’, r| s, pi(s)): state transition probability</a:t>
            </a:r>
            <a:endParaRPr lang="en-US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19C98D-0F5C-58C7-D412-95296D8742DF}"/>
              </a:ext>
            </a:extLst>
          </p:cNvPr>
          <p:cNvSpPr/>
          <p:nvPr/>
        </p:nvSpPr>
        <p:spPr>
          <a:xfrm>
            <a:off x="6862526" y="2046084"/>
            <a:ext cx="353085" cy="443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A201B3-E82A-0012-1BA9-649B7F379A33}"/>
                  </a:ext>
                </a:extLst>
              </p:cNvPr>
              <p:cNvSpPr txBox="1"/>
              <p:nvPr/>
            </p:nvSpPr>
            <p:spPr>
              <a:xfrm>
                <a:off x="8865804" y="2127565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1.3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A201B3-E82A-0012-1BA9-649B7F379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804" y="2127565"/>
                <a:ext cx="6924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65AB4B8-28E8-CAC0-3C78-CF35FE588BB4}"/>
              </a:ext>
            </a:extLst>
          </p:cNvPr>
          <p:cNvSpPr/>
          <p:nvPr/>
        </p:nvSpPr>
        <p:spPr>
          <a:xfrm>
            <a:off x="5184806" y="3575238"/>
            <a:ext cx="2897110" cy="217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AE64D-8A9B-AC92-74A7-19961B1A5BBC}"/>
              </a:ext>
            </a:extLst>
          </p:cNvPr>
          <p:cNvSpPr txBox="1"/>
          <p:nvPr/>
        </p:nvSpPr>
        <p:spPr>
          <a:xfrm>
            <a:off x="1992853" y="2654122"/>
            <a:ext cx="174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A2B2E"/>
                </a:solidFill>
              </a:rPr>
              <a:t>Action </a:t>
            </a:r>
            <a:r>
              <a:rPr lang="en-US" dirty="0">
                <a:solidFill>
                  <a:srgbClr val="2A2B2E"/>
                </a:solidFill>
              </a:rPr>
              <a:t>Policy</a:t>
            </a:r>
            <a:endParaRPr lang="en-US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087BB7-2A44-A1AD-8021-D6A37942CB4D}"/>
              </a:ext>
            </a:extLst>
          </p:cNvPr>
          <p:cNvCxnSpPr>
            <a:cxnSpLocks/>
          </p:cNvCxnSpPr>
          <p:nvPr/>
        </p:nvCxnSpPr>
        <p:spPr>
          <a:xfrm flipH="1" flipV="1">
            <a:off x="2673350" y="3013502"/>
            <a:ext cx="2511456" cy="70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27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49607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27B10-3C63-F60B-FA1D-725EFD704B53}"/>
              </a:ext>
            </a:extLst>
          </p:cNvPr>
          <p:cNvSpPr txBox="1"/>
          <p:nvPr/>
        </p:nvSpPr>
        <p:spPr>
          <a:xfrm>
            <a:off x="894080" y="1203960"/>
            <a:ext cx="3469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000"/>
              <a:t>4. Value Iteration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7214949-FAD2-05A2-4E6B-272B8D6DC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33" y="918580"/>
            <a:ext cx="7095798" cy="32671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DEB45F5-9397-9E25-20AA-1117A15D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7C0B3-89AC-AE14-A997-E14B2ADA5D7A}"/>
                  </a:ext>
                </a:extLst>
              </p:cNvPr>
              <p:cNvSpPr txBox="1"/>
              <p:nvPr/>
            </p:nvSpPr>
            <p:spPr>
              <a:xfrm>
                <a:off x="1443898" y="4638378"/>
                <a:ext cx="6995252" cy="1236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>
                    <a:solidFill>
                      <a:srgbClr val="000000"/>
                    </a:solidFill>
                    <a:latin typeface="-apple-system"/>
                  </a:rPr>
                  <a:t>Value function: V(s) </a:t>
                </a:r>
                <a:r>
                  <a:rPr lang="en-US" altLang="zh-CN">
                    <a:solidFill>
                      <a:srgbClr val="000000"/>
                    </a:solidFill>
                    <a:latin typeface="-apple-system"/>
                  </a:rPr>
                  <a:t>+ Policy function: pi(s)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zh-CN">
                    <a:solidFill>
                      <a:srgbClr val="000000"/>
                    </a:solidFill>
                    <a:latin typeface="-apple-system"/>
                  </a:rPr>
                  <a:t>State-action function: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nary>
                  </m:oMath>
                </a14:m>
                <a:endParaRPr lang="en-US" altLang="zh-CN">
                  <a:solidFill>
                    <a:srgbClr val="000000"/>
                  </a:solidFill>
                  <a:latin typeface="-apple-system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zh-CN">
                    <a:solidFill>
                      <a:srgbClr val="000000"/>
                    </a:solidFill>
                    <a:latin typeface="-apple-system"/>
                  </a:rPr>
                  <a:t>Value Iteration: V(s) &lt;- max Q(s, a)</a:t>
                </a:r>
                <a:endParaRPr lang="en-US">
                  <a:solidFill>
                    <a:srgbClr val="000000"/>
                  </a:solidFill>
                  <a:latin typeface="-apple-system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>
                    <a:solidFill>
                      <a:srgbClr val="000000"/>
                    </a:solidFill>
                    <a:latin typeface="-apple-system"/>
                  </a:rPr>
                  <a:t>Policy Extraction: pi(s) = argmax Q(s, a)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7C0B3-89AC-AE14-A997-E14B2ADA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898" y="4638378"/>
                <a:ext cx="6995252" cy="1236749"/>
              </a:xfrm>
              <a:prstGeom prst="rect">
                <a:avLst/>
              </a:prstGeom>
              <a:blipFill>
                <a:blip r:embed="rId4"/>
                <a:stretch>
                  <a:fillRect l="-610" t="-13300" b="-7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7D25B14-9033-C204-C15E-AE71BA8A1EF1}"/>
              </a:ext>
            </a:extLst>
          </p:cNvPr>
          <p:cNvSpPr/>
          <p:nvPr/>
        </p:nvSpPr>
        <p:spPr>
          <a:xfrm>
            <a:off x="4969292" y="2752254"/>
            <a:ext cx="3618369" cy="289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8F49D3-73D7-E29E-0C45-8375F8C9BED6}"/>
              </a:ext>
            </a:extLst>
          </p:cNvPr>
          <p:cNvSpPr/>
          <p:nvPr/>
        </p:nvSpPr>
        <p:spPr>
          <a:xfrm>
            <a:off x="5772034" y="2675299"/>
            <a:ext cx="353085" cy="443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2F3469-BC19-C34E-1E15-F421FF5F9DCE}"/>
                  </a:ext>
                </a:extLst>
              </p:cNvPr>
              <p:cNvSpPr txBox="1"/>
              <p:nvPr/>
            </p:nvSpPr>
            <p:spPr>
              <a:xfrm>
                <a:off x="9386892" y="2675299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1.4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2F3469-BC19-C34E-1E15-F421FF5F9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892" y="2675299"/>
                <a:ext cx="6924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E1F2021-8F1B-1C81-F8C5-F9975363317D}"/>
              </a:ext>
            </a:extLst>
          </p:cNvPr>
          <p:cNvSpPr txBox="1"/>
          <p:nvPr/>
        </p:nvSpPr>
        <p:spPr>
          <a:xfrm>
            <a:off x="1992853" y="2654122"/>
            <a:ext cx="174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A2B2E"/>
                </a:solidFill>
              </a:rPr>
              <a:t>Action </a:t>
            </a:r>
            <a:r>
              <a:rPr lang="en-US" dirty="0">
                <a:solidFill>
                  <a:srgbClr val="2A2B2E"/>
                </a:solidFill>
              </a:rPr>
              <a:t>Policy</a:t>
            </a:r>
            <a:endParaRPr lang="en-US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85C87F-F493-4ACD-A06B-749E8245EFB2}"/>
              </a:ext>
            </a:extLst>
          </p:cNvPr>
          <p:cNvCxnSpPr>
            <a:cxnSpLocks/>
          </p:cNvCxnSpPr>
          <p:nvPr/>
        </p:nvCxnSpPr>
        <p:spPr>
          <a:xfrm flipH="1" flipV="1">
            <a:off x="2597150" y="2971800"/>
            <a:ext cx="2127250" cy="9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97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8FAB5-B078-DF01-D0A6-1367F7383DEC}"/>
              </a:ext>
            </a:extLst>
          </p:cNvPr>
          <p:cNvSpPr txBox="1"/>
          <p:nvPr/>
        </p:nvSpPr>
        <p:spPr>
          <a:xfrm>
            <a:off x="548640" y="38439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C5C15-D85D-7527-D160-E066DA638B09}"/>
              </a:ext>
            </a:extLst>
          </p:cNvPr>
          <p:cNvSpPr txBox="1"/>
          <p:nvPr/>
        </p:nvSpPr>
        <p:spPr>
          <a:xfrm>
            <a:off x="788323" y="1518356"/>
            <a:ext cx="1042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If within a given policy, what is the </a:t>
            </a:r>
            <a:r>
              <a:rPr lang="en-US" b="1">
                <a:solidFill>
                  <a:srgbClr val="2A2B2E"/>
                </a:solidFill>
                <a:latin typeface="PingFang SC"/>
              </a:rPr>
              <a:t>S</a:t>
            </a:r>
            <a:r>
              <a:rPr lang="en-US" b="1" i="0">
                <a:solidFill>
                  <a:srgbClr val="2A2B2E"/>
                </a:solidFill>
                <a:effectLst/>
                <a:latin typeface="PingFang SC"/>
              </a:rPr>
              <a:t>uccess Rate </a:t>
            </a: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that the agent will reach the </a:t>
            </a:r>
            <a:r>
              <a:rPr lang="en-US" b="1" i="0">
                <a:solidFill>
                  <a:srgbClr val="2A2B2E"/>
                </a:solidFill>
                <a:effectLst/>
                <a:latin typeface="PingFang SC"/>
              </a:rPr>
              <a:t>Goal</a:t>
            </a: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 state?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4FFC2D-9688-DFEB-DB91-D435E5B0CB8A}"/>
                  </a:ext>
                </a:extLst>
              </p:cNvPr>
              <p:cNvSpPr txBox="1"/>
              <p:nvPr/>
            </p:nvSpPr>
            <p:spPr>
              <a:xfrm>
                <a:off x="1062643" y="2901739"/>
                <a:ext cx="10840798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0" dirty="0">
                    <a:solidFill>
                      <a:srgbClr val="2A2B2E"/>
                    </a:solidFill>
                    <a:effectLst/>
                    <a:latin typeface="PingFang SC"/>
                  </a:rPr>
                  <a:t>Define the policy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i="0" dirty="0">
                    <a:solidFill>
                      <a:srgbClr val="2A2B2E"/>
                    </a:solidFill>
                    <a:effectLst/>
                    <a:latin typeface="PingFang SC"/>
                  </a:rPr>
                  <a:t> , </a:t>
                </a:r>
                <a:r>
                  <a:rPr lang="en-US" dirty="0">
                    <a:solidFill>
                      <a:srgbClr val="2A2B2E"/>
                    </a:solidFill>
                    <a:latin typeface="PingFang SC"/>
                  </a:rPr>
                  <a:t>Eq.(2.2)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rgbClr val="2A2B2E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d>
                      <m:dPr>
                        <m:ctrlPr>
                          <a:rPr lang="en-US" i="1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latin typeface="Cambria Math" panose="02040503050406030204" pitchFamily="18" charset="0"/>
                          </a:rPr>
                          <m:t>2.3</m:t>
                        </m:r>
                      </m:e>
                    </m:d>
                  </m:oMath>
                </a14:m>
                <a:endParaRPr lang="en-US" b="0" i="0" dirty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4FFC2D-9688-DFEB-DB91-D435E5B0C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43" y="2901739"/>
                <a:ext cx="10840798" cy="411395"/>
              </a:xfrm>
              <a:prstGeom prst="rect">
                <a:avLst/>
              </a:prstGeom>
              <a:blipFill>
                <a:blip r:embed="rId2"/>
                <a:stretch>
                  <a:fillRect l="-450" t="-102985" b="-1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67275-D32A-F880-FD20-0EBE72B3CDEB}"/>
                  </a:ext>
                </a:extLst>
              </p:cNvPr>
              <p:cNvSpPr txBox="1"/>
              <p:nvPr/>
            </p:nvSpPr>
            <p:spPr>
              <a:xfrm>
                <a:off x="1082009" y="1898630"/>
                <a:ext cx="10424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According to the Conditional probabilities: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2.1</m:t>
                        </m:r>
                      </m:e>
                    </m:d>
                  </m:oMath>
                </a14:m>
                <a:endParaRPr lang="en-US" b="0" i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67275-D32A-F880-FD20-0EBE72B3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09" y="1898630"/>
                <a:ext cx="10424160" cy="369332"/>
              </a:xfrm>
              <a:prstGeom prst="rect">
                <a:avLst/>
              </a:prstGeom>
              <a:blipFill>
                <a:blip r:embed="rId3"/>
                <a:stretch>
                  <a:fillRect l="-46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6223E-45B3-7622-81C0-51245F616C76}"/>
                  </a:ext>
                </a:extLst>
              </p:cNvPr>
              <p:cNvSpPr txBox="1"/>
              <p:nvPr/>
            </p:nvSpPr>
            <p:spPr>
              <a:xfrm>
                <a:off x="1062642" y="2369779"/>
                <a:ext cx="10616328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>
                    <a:solidFill>
                      <a:srgbClr val="2A2B2E"/>
                    </a:solidFill>
                    <a:latin typeface="PingFang SC"/>
                  </a:rPr>
                  <a:t>T</a:t>
                </a:r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he transition probability fr</a:t>
                </a:r>
                <a:r>
                  <a:rPr lang="en-US" altLang="zh-CN" b="0" i="0">
                    <a:solidFill>
                      <a:srgbClr val="2A2B2E"/>
                    </a:solidFill>
                    <a:effectLst/>
                    <a:latin typeface="PingFang SC"/>
                  </a:rPr>
                  <a:t>om</a:t>
                </a:r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current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to next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2A2B2E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2A2B2E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2A2B2E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2A2B2E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A2B2E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               (2.2)</m:t>
                    </m:r>
                  </m:oMath>
                </a14:m>
                <a:endParaRPr lang="en-US" b="0" i="0">
                  <a:solidFill>
                    <a:srgbClr val="2A2B2E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6223E-45B3-7622-81C0-51245F616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42" y="2369779"/>
                <a:ext cx="10616328" cy="411395"/>
              </a:xfrm>
              <a:prstGeom prst="rect">
                <a:avLst/>
              </a:prstGeom>
              <a:blipFill>
                <a:blip r:embed="rId4"/>
                <a:stretch>
                  <a:fillRect l="-459" t="-102985" b="-1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86EFF6D-17DC-2292-91A7-399949AA4B4C}"/>
              </a:ext>
            </a:extLst>
          </p:cNvPr>
          <p:cNvSpPr txBox="1"/>
          <p:nvPr/>
        </p:nvSpPr>
        <p:spPr>
          <a:xfrm>
            <a:off x="1062643" y="3451459"/>
            <a:ext cx="928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Define Transition Probability Matrix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3FAE49-325C-6784-2AE0-B06034C6C28E}"/>
                  </a:ext>
                </a:extLst>
              </p:cNvPr>
              <p:cNvSpPr txBox="1"/>
              <p:nvPr/>
            </p:nvSpPr>
            <p:spPr>
              <a:xfrm>
                <a:off x="1062643" y="5494185"/>
                <a:ext cx="10840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Define State Vector: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2A2B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2A2B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2A2B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2A2B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2A2B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rgbClr val="2A2B2E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2A2B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2A2B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2A2B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2A2B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2A2B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          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3FAE49-325C-6784-2AE0-B06034C6C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43" y="5494185"/>
                <a:ext cx="10840798" cy="369332"/>
              </a:xfrm>
              <a:prstGeom prst="rect">
                <a:avLst/>
              </a:prstGeom>
              <a:blipFill>
                <a:blip r:embed="rId5"/>
                <a:stretch>
                  <a:fillRect l="-45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9FF5528D-28E7-FF7F-A321-F429C835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E8190-4458-148C-C599-1E00804273F1}"/>
              </a:ext>
            </a:extLst>
          </p:cNvPr>
          <p:cNvSpPr txBox="1"/>
          <p:nvPr/>
        </p:nvSpPr>
        <p:spPr>
          <a:xfrm>
            <a:off x="597949" y="964358"/>
            <a:ext cx="7586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000"/>
              <a:t>Test Theoretical </a:t>
            </a:r>
            <a:r>
              <a:rPr lang="en-US" sz="3000"/>
              <a:t>Success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CED1CD-BBB3-BD5D-E33A-487556796322}"/>
                  </a:ext>
                </a:extLst>
              </p:cNvPr>
              <p:cNvSpPr txBox="1"/>
              <p:nvPr/>
            </p:nvSpPr>
            <p:spPr>
              <a:xfrm>
                <a:off x="10866248" y="4319370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2.4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CED1CD-BBB3-BD5D-E33A-487556796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248" y="4319370"/>
                <a:ext cx="6924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F7F422-DE12-7D5D-397A-88246FCBB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040" y="3941356"/>
            <a:ext cx="6867765" cy="1325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B22BE5-4879-0C2E-9B2D-C4CBFCFE2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323" y="4191482"/>
            <a:ext cx="2080013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4ACC28-5273-EE06-942E-3626A276B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7805" y="4167968"/>
            <a:ext cx="1473745" cy="2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5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367275-D32A-F880-FD20-0EBE72B3CDEB}"/>
              </a:ext>
            </a:extLst>
          </p:cNvPr>
          <p:cNvSpPr txBox="1"/>
          <p:nvPr/>
        </p:nvSpPr>
        <p:spPr>
          <a:xfrm>
            <a:off x="1314965" y="2033349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The Eq.(2.3) 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D6FC0-FDDF-B4EE-E96F-7FEE67E74B21}"/>
              </a:ext>
            </a:extLst>
          </p:cNvPr>
          <p:cNvSpPr txBox="1"/>
          <p:nvPr/>
        </p:nvSpPr>
        <p:spPr>
          <a:xfrm>
            <a:off x="1314965" y="2817855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Which has 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12E5BD-2251-C52C-1F99-6F1006D1034B}"/>
              </a:ext>
            </a:extLst>
          </p:cNvPr>
          <p:cNvSpPr txBox="1"/>
          <p:nvPr/>
        </p:nvSpPr>
        <p:spPr>
          <a:xfrm>
            <a:off x="1314964" y="4599782"/>
            <a:ext cx="286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From Eq.(2.6) and Eq.(2.7)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D1807B-32C5-6091-BF9A-82EFE0E0AB43}"/>
              </a:ext>
            </a:extLst>
          </p:cNvPr>
          <p:cNvSpPr txBox="1"/>
          <p:nvPr/>
        </p:nvSpPr>
        <p:spPr>
          <a:xfrm>
            <a:off x="5823680" y="4599782"/>
            <a:ext cx="494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The </a:t>
            </a:r>
            <a:r>
              <a:rPr lang="en-US" altLang="zh-CN" b="0" i="0">
                <a:solidFill>
                  <a:srgbClr val="2A2B2E"/>
                </a:solidFill>
                <a:effectLst/>
                <a:latin typeface="PingFang SC"/>
              </a:rPr>
              <a:t>final </a:t>
            </a:r>
            <a:r>
              <a:rPr lang="en-US" altLang="zh-CN" b="1" i="0">
                <a:solidFill>
                  <a:srgbClr val="2A2B2E"/>
                </a:solidFill>
                <a:effectLst/>
                <a:latin typeface="PingFang SC"/>
              </a:rPr>
              <a:t>Theoretical Success Rate </a:t>
            </a:r>
            <a:r>
              <a:rPr lang="en-US" altLang="zh-CN" b="0" i="0">
                <a:solidFill>
                  <a:srgbClr val="2A2B2E"/>
                </a:solidFill>
                <a:effectLst/>
                <a:latin typeface="PingFang SC"/>
              </a:rPr>
              <a:t>within a policy</a:t>
            </a:r>
            <a:endParaRPr lang="en-US" b="0" i="0">
              <a:solidFill>
                <a:srgbClr val="2A2B2E"/>
              </a:solidFill>
              <a:effectLst/>
              <a:latin typeface="PingFang SC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19704A-598E-F82E-A188-A2DED7DB9533}"/>
              </a:ext>
            </a:extLst>
          </p:cNvPr>
          <p:cNvSpPr/>
          <p:nvPr/>
        </p:nvSpPr>
        <p:spPr>
          <a:xfrm>
            <a:off x="4184380" y="4599782"/>
            <a:ext cx="9855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F0E1B69-1FB5-E6D1-22BE-B5AB0008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D2C2-F0D4-4257-9BE8-8544CE45D1FD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EA985-1FF8-51B7-530E-B129A6ACCB2E}"/>
              </a:ext>
            </a:extLst>
          </p:cNvPr>
          <p:cNvSpPr txBox="1"/>
          <p:nvPr/>
        </p:nvSpPr>
        <p:spPr>
          <a:xfrm>
            <a:off x="788323" y="1518356"/>
            <a:ext cx="1042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If within a given policy, what is the </a:t>
            </a:r>
            <a:r>
              <a:rPr lang="en-US" b="1">
                <a:solidFill>
                  <a:srgbClr val="2A2B2E"/>
                </a:solidFill>
                <a:latin typeface="PingFang SC"/>
              </a:rPr>
              <a:t>S</a:t>
            </a:r>
            <a:r>
              <a:rPr lang="en-US" b="1" i="0">
                <a:solidFill>
                  <a:srgbClr val="2A2B2E"/>
                </a:solidFill>
                <a:effectLst/>
                <a:latin typeface="PingFang SC"/>
              </a:rPr>
              <a:t>uccess Rate </a:t>
            </a:r>
            <a:r>
              <a:rPr lang="en-US" b="0" i="0">
                <a:solidFill>
                  <a:srgbClr val="2A2B2E"/>
                </a:solidFill>
                <a:effectLst/>
                <a:latin typeface="PingFang SC"/>
              </a:rPr>
              <a:t>that the agent will reach the goal state?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E0E9F-3F4F-5436-F61F-575913202F9F}"/>
              </a:ext>
            </a:extLst>
          </p:cNvPr>
          <p:cNvSpPr txBox="1"/>
          <p:nvPr/>
        </p:nvSpPr>
        <p:spPr>
          <a:xfrm>
            <a:off x="597949" y="964358"/>
            <a:ext cx="7586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000"/>
              <a:t>Test Theoretical </a:t>
            </a:r>
            <a:r>
              <a:rPr lang="en-US" sz="3000"/>
              <a:t>Success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DB38F-A980-DCB7-CA95-E2A91FBCDE02}"/>
              </a:ext>
            </a:extLst>
          </p:cNvPr>
          <p:cNvSpPr txBox="1"/>
          <p:nvPr/>
        </p:nvSpPr>
        <p:spPr>
          <a:xfrm>
            <a:off x="548640" y="384394"/>
            <a:ext cx="61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809BED-F80A-F5E4-AD8E-9EA12A10FA6B}"/>
                  </a:ext>
                </a:extLst>
              </p:cNvPr>
              <p:cNvSpPr txBox="1"/>
              <p:nvPr/>
            </p:nvSpPr>
            <p:spPr>
              <a:xfrm>
                <a:off x="4489874" y="2322887"/>
                <a:ext cx="6813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+1)=</m:t>
                    </m:r>
                    <m:r>
                      <a:rPr lang="en-US" b="0" i="1" smtClean="0">
                        <a:solidFill>
                          <a:srgbClr val="2A2B2E"/>
                        </a:solidFill>
                        <a:effectLst/>
                        <a:latin typeface="Cambria Math" panose="02040503050406030204" pitchFamily="18" charset="0"/>
                      </a:rPr>
                      <m:t>𝐴𝑋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					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2.6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809BED-F80A-F5E4-AD8E-9EA12A10F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874" y="2322887"/>
                <a:ext cx="6813872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11CD2B9-1E8B-6B0F-F7A4-2F00EA97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74" y="3022546"/>
            <a:ext cx="1606126" cy="958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3C6B20-3D7F-9673-E2B5-F10F04BF022F}"/>
                  </a:ext>
                </a:extLst>
              </p:cNvPr>
              <p:cNvSpPr txBox="1"/>
              <p:nvPr/>
            </p:nvSpPr>
            <p:spPr>
              <a:xfrm>
                <a:off x="9554223" y="3187187"/>
                <a:ext cx="692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2.7</m:t>
                        </m:r>
                      </m:e>
                    </m:d>
                  </m:oMath>
                </a14:m>
                <a:r>
                  <a:rPr lang="en-US" b="0" i="0">
                    <a:solidFill>
                      <a:srgbClr val="2A2B2E"/>
                    </a:solidFill>
                    <a:effectLst/>
                    <a:latin typeface="PingFang SC"/>
                  </a:rPr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3C6B20-3D7F-9673-E2B5-F10F04BF0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223" y="3187187"/>
                <a:ext cx="6924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6871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6</TotalTime>
  <Words>1110</Words>
  <Application>Microsoft Office PowerPoint</Application>
  <PresentationFormat>Widescreen</PresentationFormat>
  <Paragraphs>198</Paragraphs>
  <Slides>16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-apple-system</vt:lpstr>
      <vt:lpstr>PingFang SC</vt:lpstr>
      <vt:lpstr>Agency FB</vt:lpstr>
      <vt:lpstr>Arial</vt:lpstr>
      <vt:lpstr>Calibri</vt:lpstr>
      <vt:lpstr>Calibri Light</vt:lpstr>
      <vt:lpstr>Cambria Math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Xinglin Yu</dc:creator>
  <cp:lastModifiedBy>Xinglin Yu</cp:lastModifiedBy>
  <cp:revision>1</cp:revision>
  <dcterms:created xsi:type="dcterms:W3CDTF">2022-08-11T13:22:48Z</dcterms:created>
  <dcterms:modified xsi:type="dcterms:W3CDTF">2022-09-11T04:33:24Z</dcterms:modified>
</cp:coreProperties>
</file>